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469" r:id="rId2"/>
    <p:sldId id="477" r:id="rId3"/>
    <p:sldId id="478" r:id="rId4"/>
    <p:sldId id="479" r:id="rId5"/>
    <p:sldId id="481" r:id="rId6"/>
    <p:sldId id="470" r:id="rId7"/>
    <p:sldId id="471" r:id="rId8"/>
    <p:sldId id="472" r:id="rId9"/>
    <p:sldId id="475" r:id="rId10"/>
    <p:sldId id="473" r:id="rId11"/>
    <p:sldId id="474" r:id="rId12"/>
    <p:sldId id="34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A5A"/>
    <a:srgbClr val="0000CC"/>
    <a:srgbClr val="009FDA"/>
    <a:srgbClr val="D01279"/>
    <a:srgbClr val="1A9DE9"/>
    <a:srgbClr val="2195E9"/>
    <a:srgbClr val="3293E9"/>
    <a:srgbClr val="3BA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82" autoAdjust="0"/>
    <p:restoredTop sz="94364" autoAdjust="0"/>
  </p:normalViewPr>
  <p:slideViewPr>
    <p:cSldViewPr snapToGrid="0">
      <p:cViewPr varScale="1">
        <p:scale>
          <a:sx n="70" d="100"/>
          <a:sy n="70" d="100"/>
        </p:scale>
        <p:origin x="93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10BBC2-86C1-409B-87A3-CF89F2D05B1C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D8CE9AC-2233-4A32-B1EA-11E7AE16E79A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Arial Narrow" panose="020B0606020202030204" pitchFamily="34" charset="0"/>
            </a:rPr>
            <a:t>1. Explain how I/O devices communicate with the CPU</a:t>
          </a:r>
          <a:endParaRPr lang="en-US" sz="2000" dirty="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B8584627-E8D0-43CF-94F2-2B03402CD319}" type="parTrans" cxnId="{DD333F91-5303-45F8-A375-DAB9C06C91E9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C96251D6-E76E-4C9B-BDF8-68391FA7C0A8}" type="sibTrans" cxnId="{DD333F91-5303-45F8-A375-DAB9C06C91E9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59CD44D9-2878-4CF1-AFEA-D9B85D52C105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Arial Narrow" panose="020B0606020202030204" pitchFamily="34" charset="0"/>
            </a:rPr>
            <a:t>2. Understand the steps required to "boot" a computer</a:t>
          </a:r>
          <a:endParaRPr lang="en-US" sz="2000" dirty="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B4697EC8-6F04-47A4-8DE1-8F88F5D85C2A}" type="parTrans" cxnId="{A47A70AF-55FE-4654-A752-4DB331C6FD40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D1070A40-7179-4FC6-8B7A-4C7EB4292C50}" type="sibTrans" cxnId="{A47A70AF-55FE-4654-A752-4DB331C6FD40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262A154A-9544-4CE2-894F-C90E0B5DF8D1}">
      <dgm:prSet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Arial Narrow" panose="020B0606020202030204" pitchFamily="34" charset="0"/>
            </a:rPr>
            <a:t>3. Explain the difference between programs and processes</a:t>
          </a:r>
        </a:p>
      </dgm:t>
    </dgm:pt>
    <dgm:pt modelId="{F0D185F2-533B-434D-BF13-5B88465A17E2}" type="parTrans" cxnId="{A194E200-2620-42F3-BDFC-0F6454374A9C}">
      <dgm:prSet/>
      <dgm:spPr/>
      <dgm:t>
        <a:bodyPr/>
        <a:lstStyle/>
        <a:p>
          <a:endParaRPr lang="en-US" sz="2000"/>
        </a:p>
      </dgm:t>
    </dgm:pt>
    <dgm:pt modelId="{3F22DA8D-6AA0-4E82-8367-E411861D4E64}" type="sibTrans" cxnId="{A194E200-2620-42F3-BDFC-0F6454374A9C}">
      <dgm:prSet/>
      <dgm:spPr/>
      <dgm:t>
        <a:bodyPr/>
        <a:lstStyle/>
        <a:p>
          <a:endParaRPr lang="en-US" sz="2000"/>
        </a:p>
      </dgm:t>
    </dgm:pt>
    <dgm:pt modelId="{E4C3559D-824F-427B-9D83-A0FE603C3863}">
      <dgm:prSet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Arial Narrow" panose="020B0606020202030204" pitchFamily="34" charset="0"/>
            </a:rPr>
            <a:t>4. Understand how a single CPU can appear to execute multiple processes at once</a:t>
          </a:r>
        </a:p>
      </dgm:t>
    </dgm:pt>
    <dgm:pt modelId="{DA44B002-CC6B-40DA-B2FC-3AC7E3702F7D}" type="parTrans" cxnId="{F92769ED-5758-4DFC-9D0B-0EDE98C675EB}">
      <dgm:prSet/>
      <dgm:spPr/>
      <dgm:t>
        <a:bodyPr/>
        <a:lstStyle/>
        <a:p>
          <a:endParaRPr lang="en-US" sz="2000"/>
        </a:p>
      </dgm:t>
    </dgm:pt>
    <dgm:pt modelId="{17CCD84E-D4C5-4362-9824-CA94F44FD975}" type="sibTrans" cxnId="{F92769ED-5758-4DFC-9D0B-0EDE98C675EB}">
      <dgm:prSet/>
      <dgm:spPr/>
      <dgm:t>
        <a:bodyPr/>
        <a:lstStyle/>
        <a:p>
          <a:endParaRPr lang="en-US" sz="2000"/>
        </a:p>
      </dgm:t>
    </dgm:pt>
    <dgm:pt modelId="{8F5C911C-33BD-41D5-8644-657B3FF8EACE}">
      <dgm:prSet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Arial Narrow" panose="020B0606020202030204" pitchFamily="34" charset="0"/>
            </a:rPr>
            <a:t>5. Explain simple process scheduling algorithms</a:t>
          </a:r>
        </a:p>
      </dgm:t>
    </dgm:pt>
    <dgm:pt modelId="{E24CA040-F135-4714-B369-FBCEF7387C23}" type="parTrans" cxnId="{E2EA8622-9AAD-49D4-B313-21F9924497B5}">
      <dgm:prSet/>
      <dgm:spPr/>
      <dgm:t>
        <a:bodyPr/>
        <a:lstStyle/>
        <a:p>
          <a:endParaRPr lang="en-US" sz="2000"/>
        </a:p>
      </dgm:t>
    </dgm:pt>
    <dgm:pt modelId="{437DF9BB-3EEC-47D0-84E5-EECBD1935152}" type="sibTrans" cxnId="{E2EA8622-9AAD-49D4-B313-21F9924497B5}">
      <dgm:prSet/>
      <dgm:spPr/>
      <dgm:t>
        <a:bodyPr/>
        <a:lstStyle/>
        <a:p>
          <a:endParaRPr lang="en-US" sz="2000"/>
        </a:p>
      </dgm:t>
    </dgm:pt>
    <dgm:pt modelId="{609B72CD-3EE8-417D-9086-04CD8A187FFE}">
      <dgm:prSet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Arial Narrow" panose="020B0606020202030204" pitchFamily="34" charset="0"/>
            </a:rPr>
            <a:t>6. Understand the importance of virtual memory</a:t>
          </a:r>
        </a:p>
      </dgm:t>
    </dgm:pt>
    <dgm:pt modelId="{789644E6-3FF3-4C43-B39C-71948F2F8021}" type="parTrans" cxnId="{4694DF0D-7748-4234-A60F-64AC64C33043}">
      <dgm:prSet/>
      <dgm:spPr/>
      <dgm:t>
        <a:bodyPr/>
        <a:lstStyle/>
        <a:p>
          <a:endParaRPr lang="en-US" sz="2000"/>
        </a:p>
      </dgm:t>
    </dgm:pt>
    <dgm:pt modelId="{1EF31AE0-441F-47D8-B717-E8EE9FD007C1}" type="sibTrans" cxnId="{4694DF0D-7748-4234-A60F-64AC64C33043}">
      <dgm:prSet/>
      <dgm:spPr/>
      <dgm:t>
        <a:bodyPr/>
        <a:lstStyle/>
        <a:p>
          <a:endParaRPr lang="en-US" sz="2000"/>
        </a:p>
      </dgm:t>
    </dgm:pt>
    <dgm:pt modelId="{EE43406D-0F0B-4C9B-A0C0-873FB60E0691}" type="pres">
      <dgm:prSet presAssocID="{3B10BBC2-86C1-409B-87A3-CF89F2D05B1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553397-3E0E-47AE-BE88-F916E5E664EE}" type="pres">
      <dgm:prSet presAssocID="{BD8CE9AC-2233-4A32-B1EA-11E7AE16E79A}" presName="parentLin" presStyleCnt="0"/>
      <dgm:spPr/>
      <dgm:t>
        <a:bodyPr/>
        <a:lstStyle/>
        <a:p>
          <a:endParaRPr lang="en-US"/>
        </a:p>
      </dgm:t>
    </dgm:pt>
    <dgm:pt modelId="{DE6C02AB-5B66-4C9C-89EF-6BADBAC3B0CD}" type="pres">
      <dgm:prSet presAssocID="{BD8CE9AC-2233-4A32-B1EA-11E7AE16E79A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6EFC7379-8A84-42EF-8FEA-DD53AF1256CC}" type="pres">
      <dgm:prSet presAssocID="{BD8CE9AC-2233-4A32-B1EA-11E7AE16E79A}" presName="parentText" presStyleLbl="node1" presStyleIdx="0" presStyleCnt="6" custScaleX="1215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0AA8EC-D835-46D8-9F8E-A6D20854C8F5}" type="pres">
      <dgm:prSet presAssocID="{BD8CE9AC-2233-4A32-B1EA-11E7AE16E79A}" presName="negativeSpace" presStyleCnt="0"/>
      <dgm:spPr/>
      <dgm:t>
        <a:bodyPr/>
        <a:lstStyle/>
        <a:p>
          <a:endParaRPr lang="en-US"/>
        </a:p>
      </dgm:t>
    </dgm:pt>
    <dgm:pt modelId="{79DF654B-290E-4F19-BC59-F94A7509CD43}" type="pres">
      <dgm:prSet presAssocID="{BD8CE9AC-2233-4A32-B1EA-11E7AE16E79A}" presName="childText" presStyleLbl="con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CD4274-15DE-414F-83EA-E03D46115113}" type="pres">
      <dgm:prSet presAssocID="{C96251D6-E76E-4C9B-BDF8-68391FA7C0A8}" presName="spaceBetweenRectangles" presStyleCnt="0"/>
      <dgm:spPr/>
      <dgm:t>
        <a:bodyPr/>
        <a:lstStyle/>
        <a:p>
          <a:endParaRPr lang="en-US"/>
        </a:p>
      </dgm:t>
    </dgm:pt>
    <dgm:pt modelId="{E65204A0-F7E2-457D-ABE2-3041BE0E6B75}" type="pres">
      <dgm:prSet presAssocID="{59CD44D9-2878-4CF1-AFEA-D9B85D52C105}" presName="parentLin" presStyleCnt="0"/>
      <dgm:spPr/>
      <dgm:t>
        <a:bodyPr/>
        <a:lstStyle/>
        <a:p>
          <a:endParaRPr lang="en-US"/>
        </a:p>
      </dgm:t>
    </dgm:pt>
    <dgm:pt modelId="{598F476E-46CF-40F0-B5FD-EA53884489D8}" type="pres">
      <dgm:prSet presAssocID="{59CD44D9-2878-4CF1-AFEA-D9B85D52C105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AA0E4C6C-FFA0-46E5-8DC1-7E29BA2A64C4}" type="pres">
      <dgm:prSet presAssocID="{59CD44D9-2878-4CF1-AFEA-D9B85D52C105}" presName="parentText" presStyleLbl="node1" presStyleIdx="1" presStyleCnt="6" custScaleX="1215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848B55-1B9F-4283-841B-0C9316D27C41}" type="pres">
      <dgm:prSet presAssocID="{59CD44D9-2878-4CF1-AFEA-D9B85D52C105}" presName="negativeSpace" presStyleCnt="0"/>
      <dgm:spPr/>
      <dgm:t>
        <a:bodyPr/>
        <a:lstStyle/>
        <a:p>
          <a:endParaRPr lang="en-US"/>
        </a:p>
      </dgm:t>
    </dgm:pt>
    <dgm:pt modelId="{5DDECB8D-BFFB-4C46-A1F9-F4FDC22371EE}" type="pres">
      <dgm:prSet presAssocID="{59CD44D9-2878-4CF1-AFEA-D9B85D52C105}" presName="childText" presStyleLbl="conF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2707D8-11B7-4019-AB0B-F3EC353A0D81}" type="pres">
      <dgm:prSet presAssocID="{D1070A40-7179-4FC6-8B7A-4C7EB4292C50}" presName="spaceBetweenRectangles" presStyleCnt="0"/>
      <dgm:spPr/>
      <dgm:t>
        <a:bodyPr/>
        <a:lstStyle/>
        <a:p>
          <a:endParaRPr lang="en-US"/>
        </a:p>
      </dgm:t>
    </dgm:pt>
    <dgm:pt modelId="{46423C9A-9766-4593-96FF-B11F087A3A72}" type="pres">
      <dgm:prSet presAssocID="{262A154A-9544-4CE2-894F-C90E0B5DF8D1}" presName="parentLin" presStyleCnt="0"/>
      <dgm:spPr/>
    </dgm:pt>
    <dgm:pt modelId="{3258AD9F-EBE7-43BE-BDCB-9B97DB241AF6}" type="pres">
      <dgm:prSet presAssocID="{262A154A-9544-4CE2-894F-C90E0B5DF8D1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59549110-0C54-4D4E-876C-5BD200A73162}" type="pres">
      <dgm:prSet presAssocID="{262A154A-9544-4CE2-894F-C90E0B5DF8D1}" presName="parentText" presStyleLbl="node1" presStyleIdx="2" presStyleCnt="6" custScaleX="12200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A68F71-FD11-4CEA-9B5B-8944DA161311}" type="pres">
      <dgm:prSet presAssocID="{262A154A-9544-4CE2-894F-C90E0B5DF8D1}" presName="negativeSpace" presStyleCnt="0"/>
      <dgm:spPr/>
    </dgm:pt>
    <dgm:pt modelId="{1150A517-3247-4391-B156-2FC40EFBCDCC}" type="pres">
      <dgm:prSet presAssocID="{262A154A-9544-4CE2-894F-C90E0B5DF8D1}" presName="childText" presStyleLbl="conFgAcc1" presStyleIdx="2" presStyleCnt="6">
        <dgm:presLayoutVars>
          <dgm:bulletEnabled val="1"/>
        </dgm:presLayoutVars>
      </dgm:prSet>
      <dgm:spPr/>
    </dgm:pt>
    <dgm:pt modelId="{3D0AEB6F-ABE0-4B62-A408-FBE641544CCE}" type="pres">
      <dgm:prSet presAssocID="{3F22DA8D-6AA0-4E82-8367-E411861D4E64}" presName="spaceBetweenRectangles" presStyleCnt="0"/>
      <dgm:spPr/>
    </dgm:pt>
    <dgm:pt modelId="{02AF69A8-85E6-47C3-BD82-99233D14FA6A}" type="pres">
      <dgm:prSet presAssocID="{E4C3559D-824F-427B-9D83-A0FE603C3863}" presName="parentLin" presStyleCnt="0"/>
      <dgm:spPr/>
    </dgm:pt>
    <dgm:pt modelId="{20A04A76-B8EE-496C-8282-4FDCA6DDEF32}" type="pres">
      <dgm:prSet presAssocID="{E4C3559D-824F-427B-9D83-A0FE603C3863}" presName="parentLeftMargin" presStyleLbl="node1" presStyleIdx="2" presStyleCnt="6" custScaleX="122001"/>
      <dgm:spPr/>
      <dgm:t>
        <a:bodyPr/>
        <a:lstStyle/>
        <a:p>
          <a:endParaRPr lang="en-US"/>
        </a:p>
      </dgm:t>
    </dgm:pt>
    <dgm:pt modelId="{C8EB94F9-AA86-45B4-B86C-A9905CA85414}" type="pres">
      <dgm:prSet presAssocID="{E4C3559D-824F-427B-9D83-A0FE603C3863}" presName="parentText" presStyleLbl="node1" presStyleIdx="3" presStyleCnt="6" custScaleX="120729" custLinFactNeighborX="-135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9325D1-6139-4BEF-9605-0122B82BE95A}" type="pres">
      <dgm:prSet presAssocID="{E4C3559D-824F-427B-9D83-A0FE603C3863}" presName="negativeSpace" presStyleCnt="0"/>
      <dgm:spPr/>
    </dgm:pt>
    <dgm:pt modelId="{0357E0AB-3AAA-4FB8-B984-F6A1362716BF}" type="pres">
      <dgm:prSet presAssocID="{E4C3559D-824F-427B-9D83-A0FE603C3863}" presName="childText" presStyleLbl="conFgAcc1" presStyleIdx="3" presStyleCnt="6">
        <dgm:presLayoutVars>
          <dgm:bulletEnabled val="1"/>
        </dgm:presLayoutVars>
      </dgm:prSet>
      <dgm:spPr/>
    </dgm:pt>
    <dgm:pt modelId="{54678818-A01B-43A6-92F0-8E8F0850C440}" type="pres">
      <dgm:prSet presAssocID="{17CCD84E-D4C5-4362-9824-CA94F44FD975}" presName="spaceBetweenRectangles" presStyleCnt="0"/>
      <dgm:spPr/>
    </dgm:pt>
    <dgm:pt modelId="{B8031A5C-D27B-4EF4-B50A-01EC61DAE65B}" type="pres">
      <dgm:prSet presAssocID="{8F5C911C-33BD-41D5-8644-657B3FF8EACE}" presName="parentLin" presStyleCnt="0"/>
      <dgm:spPr/>
    </dgm:pt>
    <dgm:pt modelId="{A744BF23-96BA-40D6-A6E7-7D1187A5DFF5}" type="pres">
      <dgm:prSet presAssocID="{8F5C911C-33BD-41D5-8644-657B3FF8EACE}" presName="parentLeftMargin" presStyleLbl="node1" presStyleIdx="3" presStyleCnt="6" custScaleX="120729"/>
      <dgm:spPr/>
      <dgm:t>
        <a:bodyPr/>
        <a:lstStyle/>
        <a:p>
          <a:endParaRPr lang="en-US"/>
        </a:p>
      </dgm:t>
    </dgm:pt>
    <dgm:pt modelId="{9D14427F-09A9-489B-9D3C-EF1AF0C14BF2}" type="pres">
      <dgm:prSet presAssocID="{8F5C911C-33BD-41D5-8644-657B3FF8EACE}" presName="parentText" presStyleLbl="node1" presStyleIdx="4" presStyleCnt="6" custScaleX="120882" custLinFactNeighborX="-135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FFD5F2-8DF7-4CBA-88C4-695A11CAD891}" type="pres">
      <dgm:prSet presAssocID="{8F5C911C-33BD-41D5-8644-657B3FF8EACE}" presName="negativeSpace" presStyleCnt="0"/>
      <dgm:spPr/>
    </dgm:pt>
    <dgm:pt modelId="{F93A9C95-E970-4B8B-A286-98CCA77F5F1A}" type="pres">
      <dgm:prSet presAssocID="{8F5C911C-33BD-41D5-8644-657B3FF8EACE}" presName="childText" presStyleLbl="conFgAcc1" presStyleIdx="4" presStyleCnt="6">
        <dgm:presLayoutVars>
          <dgm:bulletEnabled val="1"/>
        </dgm:presLayoutVars>
      </dgm:prSet>
      <dgm:spPr/>
    </dgm:pt>
    <dgm:pt modelId="{B931F2B7-533A-4006-992C-015F3954ED11}" type="pres">
      <dgm:prSet presAssocID="{437DF9BB-3EEC-47D0-84E5-EECBD1935152}" presName="spaceBetweenRectangles" presStyleCnt="0"/>
      <dgm:spPr/>
    </dgm:pt>
    <dgm:pt modelId="{423280F2-8B8F-4441-8E1C-E756C98CD91B}" type="pres">
      <dgm:prSet presAssocID="{609B72CD-3EE8-417D-9086-04CD8A187FFE}" presName="parentLin" presStyleCnt="0"/>
      <dgm:spPr/>
    </dgm:pt>
    <dgm:pt modelId="{CDB4FF7D-42CF-4935-B9CA-007FBF4CFC8F}" type="pres">
      <dgm:prSet presAssocID="{609B72CD-3EE8-417D-9086-04CD8A187FFE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F302CA5E-B85C-4D48-8388-21550B7875BA}" type="pres">
      <dgm:prSet presAssocID="{609B72CD-3EE8-417D-9086-04CD8A187FFE}" presName="parentText" presStyleLbl="node1" presStyleIdx="5" presStyleCnt="6" custScaleX="121410" custLinFactNeighborX="1023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03DC7C-700C-4A97-86A8-5DCC46990C54}" type="pres">
      <dgm:prSet presAssocID="{609B72CD-3EE8-417D-9086-04CD8A187FFE}" presName="negativeSpace" presStyleCnt="0"/>
      <dgm:spPr/>
    </dgm:pt>
    <dgm:pt modelId="{FCAD0518-3127-4343-8B09-1A91F7102263}" type="pres">
      <dgm:prSet presAssocID="{609B72CD-3EE8-417D-9086-04CD8A187FFE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23EF38D1-20F4-4332-8D7E-BFE6D1782FFD}" type="presOf" srcId="{BD8CE9AC-2233-4A32-B1EA-11E7AE16E79A}" destId="{6EFC7379-8A84-42EF-8FEA-DD53AF1256CC}" srcOrd="1" destOrd="0" presId="urn:microsoft.com/office/officeart/2005/8/layout/list1"/>
    <dgm:cxn modelId="{A194E200-2620-42F3-BDFC-0F6454374A9C}" srcId="{3B10BBC2-86C1-409B-87A3-CF89F2D05B1C}" destId="{262A154A-9544-4CE2-894F-C90E0B5DF8D1}" srcOrd="2" destOrd="0" parTransId="{F0D185F2-533B-434D-BF13-5B88465A17E2}" sibTransId="{3F22DA8D-6AA0-4E82-8367-E411861D4E64}"/>
    <dgm:cxn modelId="{EFB3C4C4-E490-4649-837A-D212B2B4ED73}" type="presOf" srcId="{8F5C911C-33BD-41D5-8644-657B3FF8EACE}" destId="{9D14427F-09A9-489B-9D3C-EF1AF0C14BF2}" srcOrd="1" destOrd="0" presId="urn:microsoft.com/office/officeart/2005/8/layout/list1"/>
    <dgm:cxn modelId="{F92769ED-5758-4DFC-9D0B-0EDE98C675EB}" srcId="{3B10BBC2-86C1-409B-87A3-CF89F2D05B1C}" destId="{E4C3559D-824F-427B-9D83-A0FE603C3863}" srcOrd="3" destOrd="0" parTransId="{DA44B002-CC6B-40DA-B2FC-3AC7E3702F7D}" sibTransId="{17CCD84E-D4C5-4362-9824-CA94F44FD975}"/>
    <dgm:cxn modelId="{EF55820E-FD8E-4A1E-BA08-1691CB7DB9D0}" type="presOf" srcId="{59CD44D9-2878-4CF1-AFEA-D9B85D52C105}" destId="{AA0E4C6C-FFA0-46E5-8DC1-7E29BA2A64C4}" srcOrd="1" destOrd="0" presId="urn:microsoft.com/office/officeart/2005/8/layout/list1"/>
    <dgm:cxn modelId="{693199BF-8102-49B3-B4D4-7BAFA85AECE8}" type="presOf" srcId="{BD8CE9AC-2233-4A32-B1EA-11E7AE16E79A}" destId="{DE6C02AB-5B66-4C9C-89EF-6BADBAC3B0CD}" srcOrd="0" destOrd="0" presId="urn:microsoft.com/office/officeart/2005/8/layout/list1"/>
    <dgm:cxn modelId="{37FA01D3-29E1-410B-9324-6ACDDB18651C}" type="presOf" srcId="{E4C3559D-824F-427B-9D83-A0FE603C3863}" destId="{20A04A76-B8EE-496C-8282-4FDCA6DDEF32}" srcOrd="0" destOrd="0" presId="urn:microsoft.com/office/officeart/2005/8/layout/list1"/>
    <dgm:cxn modelId="{A47A70AF-55FE-4654-A752-4DB331C6FD40}" srcId="{3B10BBC2-86C1-409B-87A3-CF89F2D05B1C}" destId="{59CD44D9-2878-4CF1-AFEA-D9B85D52C105}" srcOrd="1" destOrd="0" parTransId="{B4697EC8-6F04-47A4-8DE1-8F88F5D85C2A}" sibTransId="{D1070A40-7179-4FC6-8B7A-4C7EB4292C50}"/>
    <dgm:cxn modelId="{70BC860A-75B5-4217-B938-0756DE4C404B}" type="presOf" srcId="{262A154A-9544-4CE2-894F-C90E0B5DF8D1}" destId="{3258AD9F-EBE7-43BE-BDCB-9B97DB241AF6}" srcOrd="0" destOrd="0" presId="urn:microsoft.com/office/officeart/2005/8/layout/list1"/>
    <dgm:cxn modelId="{D6743716-761D-4BEF-BF02-12B1D2B680E1}" type="presOf" srcId="{609B72CD-3EE8-417D-9086-04CD8A187FFE}" destId="{CDB4FF7D-42CF-4935-B9CA-007FBF4CFC8F}" srcOrd="0" destOrd="0" presId="urn:microsoft.com/office/officeart/2005/8/layout/list1"/>
    <dgm:cxn modelId="{E67F7AD8-2225-402E-87D0-8E1CBC844817}" type="presOf" srcId="{8F5C911C-33BD-41D5-8644-657B3FF8EACE}" destId="{A744BF23-96BA-40D6-A6E7-7D1187A5DFF5}" srcOrd="0" destOrd="0" presId="urn:microsoft.com/office/officeart/2005/8/layout/list1"/>
    <dgm:cxn modelId="{B37811E9-A280-4DC9-AEF2-02DAD6970B56}" type="presOf" srcId="{E4C3559D-824F-427B-9D83-A0FE603C3863}" destId="{C8EB94F9-AA86-45B4-B86C-A9905CA85414}" srcOrd="1" destOrd="0" presId="urn:microsoft.com/office/officeart/2005/8/layout/list1"/>
    <dgm:cxn modelId="{DF42EBA6-846E-4F89-85A1-60FF66328A51}" type="presOf" srcId="{262A154A-9544-4CE2-894F-C90E0B5DF8D1}" destId="{59549110-0C54-4D4E-876C-5BD200A73162}" srcOrd="1" destOrd="0" presId="urn:microsoft.com/office/officeart/2005/8/layout/list1"/>
    <dgm:cxn modelId="{4694DF0D-7748-4234-A60F-64AC64C33043}" srcId="{3B10BBC2-86C1-409B-87A3-CF89F2D05B1C}" destId="{609B72CD-3EE8-417D-9086-04CD8A187FFE}" srcOrd="5" destOrd="0" parTransId="{789644E6-3FF3-4C43-B39C-71948F2F8021}" sibTransId="{1EF31AE0-441F-47D8-B717-E8EE9FD007C1}"/>
    <dgm:cxn modelId="{9D928169-36B0-4504-833B-DC9279511207}" type="presOf" srcId="{3B10BBC2-86C1-409B-87A3-CF89F2D05B1C}" destId="{EE43406D-0F0B-4C9B-A0C0-873FB60E0691}" srcOrd="0" destOrd="0" presId="urn:microsoft.com/office/officeart/2005/8/layout/list1"/>
    <dgm:cxn modelId="{426BEC3A-A9B8-474A-87ED-ED589D9EF866}" type="presOf" srcId="{59CD44D9-2878-4CF1-AFEA-D9B85D52C105}" destId="{598F476E-46CF-40F0-B5FD-EA53884489D8}" srcOrd="0" destOrd="0" presId="urn:microsoft.com/office/officeart/2005/8/layout/list1"/>
    <dgm:cxn modelId="{C4F7A90C-00D3-4D3B-A381-D217E657C221}" type="presOf" srcId="{609B72CD-3EE8-417D-9086-04CD8A187FFE}" destId="{F302CA5E-B85C-4D48-8388-21550B7875BA}" srcOrd="1" destOrd="0" presId="urn:microsoft.com/office/officeart/2005/8/layout/list1"/>
    <dgm:cxn modelId="{DD333F91-5303-45F8-A375-DAB9C06C91E9}" srcId="{3B10BBC2-86C1-409B-87A3-CF89F2D05B1C}" destId="{BD8CE9AC-2233-4A32-B1EA-11E7AE16E79A}" srcOrd="0" destOrd="0" parTransId="{B8584627-E8D0-43CF-94F2-2B03402CD319}" sibTransId="{C96251D6-E76E-4C9B-BDF8-68391FA7C0A8}"/>
    <dgm:cxn modelId="{E2EA8622-9AAD-49D4-B313-21F9924497B5}" srcId="{3B10BBC2-86C1-409B-87A3-CF89F2D05B1C}" destId="{8F5C911C-33BD-41D5-8644-657B3FF8EACE}" srcOrd="4" destOrd="0" parTransId="{E24CA040-F135-4714-B369-FBCEF7387C23}" sibTransId="{437DF9BB-3EEC-47D0-84E5-EECBD1935152}"/>
    <dgm:cxn modelId="{65EFA9FD-D60F-4B9C-99D0-D32CC0F061AE}" type="presParOf" srcId="{EE43406D-0F0B-4C9B-A0C0-873FB60E0691}" destId="{06553397-3E0E-47AE-BE88-F916E5E664EE}" srcOrd="0" destOrd="0" presId="urn:microsoft.com/office/officeart/2005/8/layout/list1"/>
    <dgm:cxn modelId="{3E27C5EF-36B5-4A59-B786-C2C72B5C962F}" type="presParOf" srcId="{06553397-3E0E-47AE-BE88-F916E5E664EE}" destId="{DE6C02AB-5B66-4C9C-89EF-6BADBAC3B0CD}" srcOrd="0" destOrd="0" presId="urn:microsoft.com/office/officeart/2005/8/layout/list1"/>
    <dgm:cxn modelId="{361360E1-A9CC-4F16-B044-2033DED47419}" type="presParOf" srcId="{06553397-3E0E-47AE-BE88-F916E5E664EE}" destId="{6EFC7379-8A84-42EF-8FEA-DD53AF1256CC}" srcOrd="1" destOrd="0" presId="urn:microsoft.com/office/officeart/2005/8/layout/list1"/>
    <dgm:cxn modelId="{29FD2CF1-89D0-4CBE-BC0F-54F5C666639F}" type="presParOf" srcId="{EE43406D-0F0B-4C9B-A0C0-873FB60E0691}" destId="{070AA8EC-D835-46D8-9F8E-A6D20854C8F5}" srcOrd="1" destOrd="0" presId="urn:microsoft.com/office/officeart/2005/8/layout/list1"/>
    <dgm:cxn modelId="{0041B809-64E2-430B-A9CA-E02840A0C844}" type="presParOf" srcId="{EE43406D-0F0B-4C9B-A0C0-873FB60E0691}" destId="{79DF654B-290E-4F19-BC59-F94A7509CD43}" srcOrd="2" destOrd="0" presId="urn:microsoft.com/office/officeart/2005/8/layout/list1"/>
    <dgm:cxn modelId="{32C2E15C-6E8F-4272-A6CD-CC8E84D56A3D}" type="presParOf" srcId="{EE43406D-0F0B-4C9B-A0C0-873FB60E0691}" destId="{A1CD4274-15DE-414F-83EA-E03D46115113}" srcOrd="3" destOrd="0" presId="urn:microsoft.com/office/officeart/2005/8/layout/list1"/>
    <dgm:cxn modelId="{729B58D4-6E13-46BA-BE8D-28A93D2430BE}" type="presParOf" srcId="{EE43406D-0F0B-4C9B-A0C0-873FB60E0691}" destId="{E65204A0-F7E2-457D-ABE2-3041BE0E6B75}" srcOrd="4" destOrd="0" presId="urn:microsoft.com/office/officeart/2005/8/layout/list1"/>
    <dgm:cxn modelId="{4415925B-89F1-43CE-83A6-9927BBCDE958}" type="presParOf" srcId="{E65204A0-F7E2-457D-ABE2-3041BE0E6B75}" destId="{598F476E-46CF-40F0-B5FD-EA53884489D8}" srcOrd="0" destOrd="0" presId="urn:microsoft.com/office/officeart/2005/8/layout/list1"/>
    <dgm:cxn modelId="{6EC0915B-B75D-4435-A396-CB6ED2C47E1B}" type="presParOf" srcId="{E65204A0-F7E2-457D-ABE2-3041BE0E6B75}" destId="{AA0E4C6C-FFA0-46E5-8DC1-7E29BA2A64C4}" srcOrd="1" destOrd="0" presId="urn:microsoft.com/office/officeart/2005/8/layout/list1"/>
    <dgm:cxn modelId="{410A86A7-6953-4D5B-A253-3FF326F804DE}" type="presParOf" srcId="{EE43406D-0F0B-4C9B-A0C0-873FB60E0691}" destId="{35848B55-1B9F-4283-841B-0C9316D27C41}" srcOrd="5" destOrd="0" presId="urn:microsoft.com/office/officeart/2005/8/layout/list1"/>
    <dgm:cxn modelId="{B3CC5ECE-E416-4622-B07E-A6AC4495795A}" type="presParOf" srcId="{EE43406D-0F0B-4C9B-A0C0-873FB60E0691}" destId="{5DDECB8D-BFFB-4C46-A1F9-F4FDC22371EE}" srcOrd="6" destOrd="0" presId="urn:microsoft.com/office/officeart/2005/8/layout/list1"/>
    <dgm:cxn modelId="{EA056657-06E9-4002-B7C6-2BC402FBD661}" type="presParOf" srcId="{EE43406D-0F0B-4C9B-A0C0-873FB60E0691}" destId="{FE2707D8-11B7-4019-AB0B-F3EC353A0D81}" srcOrd="7" destOrd="0" presId="urn:microsoft.com/office/officeart/2005/8/layout/list1"/>
    <dgm:cxn modelId="{E00CB193-FA4B-46A7-A353-5C96CEFE9E6C}" type="presParOf" srcId="{EE43406D-0F0B-4C9B-A0C0-873FB60E0691}" destId="{46423C9A-9766-4593-96FF-B11F087A3A72}" srcOrd="8" destOrd="0" presId="urn:microsoft.com/office/officeart/2005/8/layout/list1"/>
    <dgm:cxn modelId="{2696B4A3-79B5-47E2-87F2-7951D4116C96}" type="presParOf" srcId="{46423C9A-9766-4593-96FF-B11F087A3A72}" destId="{3258AD9F-EBE7-43BE-BDCB-9B97DB241AF6}" srcOrd="0" destOrd="0" presId="urn:microsoft.com/office/officeart/2005/8/layout/list1"/>
    <dgm:cxn modelId="{323CBD15-3E9D-4F9E-9244-025AEA6D9687}" type="presParOf" srcId="{46423C9A-9766-4593-96FF-B11F087A3A72}" destId="{59549110-0C54-4D4E-876C-5BD200A73162}" srcOrd="1" destOrd="0" presId="urn:microsoft.com/office/officeart/2005/8/layout/list1"/>
    <dgm:cxn modelId="{52DB1087-1444-443E-90BD-AFA201A79E30}" type="presParOf" srcId="{EE43406D-0F0B-4C9B-A0C0-873FB60E0691}" destId="{99A68F71-FD11-4CEA-9B5B-8944DA161311}" srcOrd="9" destOrd="0" presId="urn:microsoft.com/office/officeart/2005/8/layout/list1"/>
    <dgm:cxn modelId="{6101A25B-1BA9-4D13-9902-22D2904A32E1}" type="presParOf" srcId="{EE43406D-0F0B-4C9B-A0C0-873FB60E0691}" destId="{1150A517-3247-4391-B156-2FC40EFBCDCC}" srcOrd="10" destOrd="0" presId="urn:microsoft.com/office/officeart/2005/8/layout/list1"/>
    <dgm:cxn modelId="{47823CF6-6AAD-4333-9C97-C24EF21A10BC}" type="presParOf" srcId="{EE43406D-0F0B-4C9B-A0C0-873FB60E0691}" destId="{3D0AEB6F-ABE0-4B62-A408-FBE641544CCE}" srcOrd="11" destOrd="0" presId="urn:microsoft.com/office/officeart/2005/8/layout/list1"/>
    <dgm:cxn modelId="{64AFB3A9-3B7E-4A96-869C-F878C6616438}" type="presParOf" srcId="{EE43406D-0F0B-4C9B-A0C0-873FB60E0691}" destId="{02AF69A8-85E6-47C3-BD82-99233D14FA6A}" srcOrd="12" destOrd="0" presId="urn:microsoft.com/office/officeart/2005/8/layout/list1"/>
    <dgm:cxn modelId="{0C4968F8-8F1C-4A20-9802-9A49ABC4C3FD}" type="presParOf" srcId="{02AF69A8-85E6-47C3-BD82-99233D14FA6A}" destId="{20A04A76-B8EE-496C-8282-4FDCA6DDEF32}" srcOrd="0" destOrd="0" presId="urn:microsoft.com/office/officeart/2005/8/layout/list1"/>
    <dgm:cxn modelId="{FE7B81AB-1E0E-408C-AB68-7C2C2864821F}" type="presParOf" srcId="{02AF69A8-85E6-47C3-BD82-99233D14FA6A}" destId="{C8EB94F9-AA86-45B4-B86C-A9905CA85414}" srcOrd="1" destOrd="0" presId="urn:microsoft.com/office/officeart/2005/8/layout/list1"/>
    <dgm:cxn modelId="{A3E71FB9-F5C8-400F-B5F5-F28AC434DC7E}" type="presParOf" srcId="{EE43406D-0F0B-4C9B-A0C0-873FB60E0691}" destId="{2D9325D1-6139-4BEF-9605-0122B82BE95A}" srcOrd="13" destOrd="0" presId="urn:microsoft.com/office/officeart/2005/8/layout/list1"/>
    <dgm:cxn modelId="{F3348310-7114-4D11-834E-F1B699D1FBA6}" type="presParOf" srcId="{EE43406D-0F0B-4C9B-A0C0-873FB60E0691}" destId="{0357E0AB-3AAA-4FB8-B984-F6A1362716BF}" srcOrd="14" destOrd="0" presId="urn:microsoft.com/office/officeart/2005/8/layout/list1"/>
    <dgm:cxn modelId="{8EED60B8-A477-4271-9094-7640D8CEA157}" type="presParOf" srcId="{EE43406D-0F0B-4C9B-A0C0-873FB60E0691}" destId="{54678818-A01B-43A6-92F0-8E8F0850C440}" srcOrd="15" destOrd="0" presId="urn:microsoft.com/office/officeart/2005/8/layout/list1"/>
    <dgm:cxn modelId="{E5CC97F5-A588-4487-AF3B-8F2FA9F014B3}" type="presParOf" srcId="{EE43406D-0F0B-4C9B-A0C0-873FB60E0691}" destId="{B8031A5C-D27B-4EF4-B50A-01EC61DAE65B}" srcOrd="16" destOrd="0" presId="urn:microsoft.com/office/officeart/2005/8/layout/list1"/>
    <dgm:cxn modelId="{CEF118C6-3EB2-455E-9FB3-B31BCE407CC1}" type="presParOf" srcId="{B8031A5C-D27B-4EF4-B50A-01EC61DAE65B}" destId="{A744BF23-96BA-40D6-A6E7-7D1187A5DFF5}" srcOrd="0" destOrd="0" presId="urn:microsoft.com/office/officeart/2005/8/layout/list1"/>
    <dgm:cxn modelId="{0A3D5AFE-E205-4957-A03B-A4774BA3A4AF}" type="presParOf" srcId="{B8031A5C-D27B-4EF4-B50A-01EC61DAE65B}" destId="{9D14427F-09A9-489B-9D3C-EF1AF0C14BF2}" srcOrd="1" destOrd="0" presId="urn:microsoft.com/office/officeart/2005/8/layout/list1"/>
    <dgm:cxn modelId="{38878B2A-48FC-4606-88C6-012721A0F0ED}" type="presParOf" srcId="{EE43406D-0F0B-4C9B-A0C0-873FB60E0691}" destId="{A7FFD5F2-8DF7-4CBA-88C4-695A11CAD891}" srcOrd="17" destOrd="0" presId="urn:microsoft.com/office/officeart/2005/8/layout/list1"/>
    <dgm:cxn modelId="{762D5DD4-ED54-4C8E-9245-9DFC03304171}" type="presParOf" srcId="{EE43406D-0F0B-4C9B-A0C0-873FB60E0691}" destId="{F93A9C95-E970-4B8B-A286-98CCA77F5F1A}" srcOrd="18" destOrd="0" presId="urn:microsoft.com/office/officeart/2005/8/layout/list1"/>
    <dgm:cxn modelId="{E5FEF7B4-B376-485B-9EE6-97D6AFDFE491}" type="presParOf" srcId="{EE43406D-0F0B-4C9B-A0C0-873FB60E0691}" destId="{B931F2B7-533A-4006-992C-015F3954ED11}" srcOrd="19" destOrd="0" presId="urn:microsoft.com/office/officeart/2005/8/layout/list1"/>
    <dgm:cxn modelId="{C5E0D9F5-D2B0-4C7E-A172-9EAB15DA2C2D}" type="presParOf" srcId="{EE43406D-0F0B-4C9B-A0C0-873FB60E0691}" destId="{423280F2-8B8F-4441-8E1C-E756C98CD91B}" srcOrd="20" destOrd="0" presId="urn:microsoft.com/office/officeart/2005/8/layout/list1"/>
    <dgm:cxn modelId="{E38584A5-0DE0-4DE1-86E3-3ED684620745}" type="presParOf" srcId="{423280F2-8B8F-4441-8E1C-E756C98CD91B}" destId="{CDB4FF7D-42CF-4935-B9CA-007FBF4CFC8F}" srcOrd="0" destOrd="0" presId="urn:microsoft.com/office/officeart/2005/8/layout/list1"/>
    <dgm:cxn modelId="{1B120FC8-EA1D-441B-98F6-3A2275F3689B}" type="presParOf" srcId="{423280F2-8B8F-4441-8E1C-E756C98CD91B}" destId="{F302CA5E-B85C-4D48-8388-21550B7875BA}" srcOrd="1" destOrd="0" presId="urn:microsoft.com/office/officeart/2005/8/layout/list1"/>
    <dgm:cxn modelId="{C482FF73-300D-4290-8069-DFEA86537836}" type="presParOf" srcId="{EE43406D-0F0B-4C9B-A0C0-873FB60E0691}" destId="{A303DC7C-700C-4A97-86A8-5DCC46990C54}" srcOrd="21" destOrd="0" presId="urn:microsoft.com/office/officeart/2005/8/layout/list1"/>
    <dgm:cxn modelId="{3D6B198B-9ECA-41B6-9497-343BDBA6BCD4}" type="presParOf" srcId="{EE43406D-0F0B-4C9B-A0C0-873FB60E0691}" destId="{FCAD0518-3127-4343-8B09-1A91F7102263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F654B-290E-4F19-BC59-F94A7509CD43}">
      <dsp:nvSpPr>
        <dsp:cNvPr id="0" name=""/>
        <dsp:cNvSpPr/>
      </dsp:nvSpPr>
      <dsp:spPr>
        <a:xfrm>
          <a:off x="0" y="316263"/>
          <a:ext cx="8040049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C7379-8A84-42EF-8FEA-DD53AF1256CC}">
      <dsp:nvSpPr>
        <dsp:cNvPr id="0" name=""/>
        <dsp:cNvSpPr/>
      </dsp:nvSpPr>
      <dsp:spPr>
        <a:xfrm>
          <a:off x="402002" y="35823"/>
          <a:ext cx="6843070" cy="5608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2726" tIns="0" rIns="21272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1. Explain how I/O devices communicate with the CPU</a:t>
          </a:r>
          <a:endParaRPr lang="en-US" sz="2000" kern="1200" dirty="0">
            <a:solidFill>
              <a:schemeClr val="tx1"/>
            </a:solidFill>
            <a:latin typeface="Arial Narrow" panose="020B0606020202030204" pitchFamily="34" charset="0"/>
          </a:endParaRPr>
        </a:p>
      </dsp:txBody>
      <dsp:txXfrm>
        <a:off x="429382" y="63203"/>
        <a:ext cx="6788310" cy="506120"/>
      </dsp:txXfrm>
    </dsp:sp>
    <dsp:sp modelId="{5DDECB8D-BFFB-4C46-A1F9-F4FDC22371EE}">
      <dsp:nvSpPr>
        <dsp:cNvPr id="0" name=""/>
        <dsp:cNvSpPr/>
      </dsp:nvSpPr>
      <dsp:spPr>
        <a:xfrm>
          <a:off x="0" y="1178103"/>
          <a:ext cx="8040049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079139"/>
              <a:satOff val="-9594"/>
              <a:lumOff val="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E4C6C-FFA0-46E5-8DC1-7E29BA2A64C4}">
      <dsp:nvSpPr>
        <dsp:cNvPr id="0" name=""/>
        <dsp:cNvSpPr/>
      </dsp:nvSpPr>
      <dsp:spPr>
        <a:xfrm>
          <a:off x="402002" y="897663"/>
          <a:ext cx="6843070" cy="560880"/>
        </a:xfrm>
        <a:prstGeom prst="roundRect">
          <a:avLst/>
        </a:prstGeom>
        <a:solidFill>
          <a:schemeClr val="accent4">
            <a:hueOff val="2079139"/>
            <a:satOff val="-9594"/>
            <a:lumOff val="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2726" tIns="0" rIns="21272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2. Understand the steps required to "boot" a computer</a:t>
          </a:r>
          <a:endParaRPr lang="en-US" sz="2000" kern="1200" dirty="0">
            <a:solidFill>
              <a:schemeClr val="tx1"/>
            </a:solidFill>
            <a:latin typeface="Arial Narrow" panose="020B0606020202030204" pitchFamily="34" charset="0"/>
          </a:endParaRPr>
        </a:p>
      </dsp:txBody>
      <dsp:txXfrm>
        <a:off x="429382" y="925043"/>
        <a:ext cx="6788310" cy="506120"/>
      </dsp:txXfrm>
    </dsp:sp>
    <dsp:sp modelId="{1150A517-3247-4391-B156-2FC40EFBCDCC}">
      <dsp:nvSpPr>
        <dsp:cNvPr id="0" name=""/>
        <dsp:cNvSpPr/>
      </dsp:nvSpPr>
      <dsp:spPr>
        <a:xfrm>
          <a:off x="0" y="2039943"/>
          <a:ext cx="8040049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158277"/>
              <a:satOff val="-19187"/>
              <a:lumOff val="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49110-0C54-4D4E-876C-5BD200A73162}">
      <dsp:nvSpPr>
        <dsp:cNvPr id="0" name=""/>
        <dsp:cNvSpPr/>
      </dsp:nvSpPr>
      <dsp:spPr>
        <a:xfrm>
          <a:off x="402002" y="1759503"/>
          <a:ext cx="6866258" cy="560880"/>
        </a:xfrm>
        <a:prstGeom prst="roundRect">
          <a:avLst/>
        </a:prstGeom>
        <a:solidFill>
          <a:schemeClr val="accent4">
            <a:hueOff val="4158277"/>
            <a:satOff val="-19187"/>
            <a:lumOff val="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2726" tIns="0" rIns="21272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3. Explain the difference between programs and processes</a:t>
          </a:r>
        </a:p>
      </dsp:txBody>
      <dsp:txXfrm>
        <a:off x="429382" y="1786883"/>
        <a:ext cx="6811498" cy="506120"/>
      </dsp:txXfrm>
    </dsp:sp>
    <dsp:sp modelId="{0357E0AB-3AAA-4FB8-B984-F6A1362716BF}">
      <dsp:nvSpPr>
        <dsp:cNvPr id="0" name=""/>
        <dsp:cNvSpPr/>
      </dsp:nvSpPr>
      <dsp:spPr>
        <a:xfrm>
          <a:off x="0" y="2901783"/>
          <a:ext cx="8040049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237415"/>
              <a:satOff val="-28781"/>
              <a:lumOff val="1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EB94F9-AA86-45B4-B86C-A9905CA85414}">
      <dsp:nvSpPr>
        <dsp:cNvPr id="0" name=""/>
        <dsp:cNvSpPr/>
      </dsp:nvSpPr>
      <dsp:spPr>
        <a:xfrm>
          <a:off x="435855" y="2621343"/>
          <a:ext cx="6794669" cy="560880"/>
        </a:xfrm>
        <a:prstGeom prst="roundRect">
          <a:avLst/>
        </a:prstGeom>
        <a:solidFill>
          <a:schemeClr val="accent4">
            <a:hueOff val="6237415"/>
            <a:satOff val="-28781"/>
            <a:lumOff val="1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2726" tIns="0" rIns="21272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4. Understand how a single CPU can appear to execute multiple processes at once</a:t>
          </a:r>
        </a:p>
      </dsp:txBody>
      <dsp:txXfrm>
        <a:off x="463235" y="2648723"/>
        <a:ext cx="6739909" cy="506120"/>
      </dsp:txXfrm>
    </dsp:sp>
    <dsp:sp modelId="{F93A9C95-E970-4B8B-A286-98CCA77F5F1A}">
      <dsp:nvSpPr>
        <dsp:cNvPr id="0" name=""/>
        <dsp:cNvSpPr/>
      </dsp:nvSpPr>
      <dsp:spPr>
        <a:xfrm>
          <a:off x="0" y="3763623"/>
          <a:ext cx="8040049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8316554"/>
              <a:satOff val="-38374"/>
              <a:lumOff val="1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4427F-09A9-489B-9D3C-EF1AF0C14BF2}">
      <dsp:nvSpPr>
        <dsp:cNvPr id="0" name=""/>
        <dsp:cNvSpPr/>
      </dsp:nvSpPr>
      <dsp:spPr>
        <a:xfrm>
          <a:off x="430741" y="3483183"/>
          <a:ext cx="6803280" cy="560880"/>
        </a:xfrm>
        <a:prstGeom prst="roundRect">
          <a:avLst/>
        </a:prstGeom>
        <a:solidFill>
          <a:schemeClr val="accent4">
            <a:hueOff val="8316554"/>
            <a:satOff val="-38374"/>
            <a:lumOff val="1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2726" tIns="0" rIns="21272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5. Explain simple process scheduling algorithms</a:t>
          </a:r>
        </a:p>
      </dsp:txBody>
      <dsp:txXfrm>
        <a:off x="458121" y="3510563"/>
        <a:ext cx="6748520" cy="506120"/>
      </dsp:txXfrm>
    </dsp:sp>
    <dsp:sp modelId="{FCAD0518-3127-4343-8B09-1A91F7102263}">
      <dsp:nvSpPr>
        <dsp:cNvPr id="0" name=""/>
        <dsp:cNvSpPr/>
      </dsp:nvSpPr>
      <dsp:spPr>
        <a:xfrm>
          <a:off x="0" y="4625463"/>
          <a:ext cx="8040049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02CA5E-B85C-4D48-8388-21550B7875BA}">
      <dsp:nvSpPr>
        <dsp:cNvPr id="0" name=""/>
        <dsp:cNvSpPr/>
      </dsp:nvSpPr>
      <dsp:spPr>
        <a:xfrm>
          <a:off x="443163" y="4345023"/>
          <a:ext cx="6832996" cy="56088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2726" tIns="0" rIns="21272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6. Understand the importance of virtual memory</a:t>
          </a:r>
        </a:p>
      </dsp:txBody>
      <dsp:txXfrm>
        <a:off x="470543" y="4372403"/>
        <a:ext cx="6778236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4-04T04:11:08.79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26888 967 0,'0'0'0,"0"25"62,-25 0-46,25 0-16,-24-25 15,24 25-15,0-1 16,-25 1-16,25 0 0,0 0 16,0 0-16,-25-25 0,25 24 15,0 26-15,-25-25 0,25 0 16,0-1-16,-25 1 15,25 0-15,0 0 0,0 0 16,0-1-16,0 1 16,0 0-1,0 0 1,0-50 15,25-25-15</inkml:trace>
  <inkml:trace contextRef="#ctx0" brushRef="#br0" timeOffset="375.0184">26863 943 0,'0'0'0,"0"-25"15,0 0 1,25 25 0,0 0-1,0 25 1,-25 0-16,25-25 0,-25 24 0,0 1 16,24 25-1,-24-25-15,25-1 16,-25 1-16,0 25 15,25-25-15,-25-1 0,0 1 16,25 0-16,-25 0 0,0 24 0,25-24 16,-25 0-16,0 0 0,0 0 15,0 24-15,0-24 16,0 0-16,0 0 16,0-50 15</inkml:trace>
  <inkml:trace contextRef="#ctx0" brushRef="#br0" timeOffset="620.3621">26789 1265 0,'0'0'0,"25"0"0,0 0 0,-1 0 15,1 0-15,0-25 16,0 25-16,0 0 0,-1 0 16,1 0-16,0 0 15,-25-25 1,25 25-16</inkml:trace>
  <inkml:trace contextRef="#ctx0" brushRef="#br0" timeOffset="1012.1303">27360 1191 0,'0'0'15,"24"0"-15,-48 0 47,-1 0-47,0 0 16,0 24-1,25 1-15,-25-25 16,25 25-16,-24 0 16,24 0-16,-25-1 0,25 1 15,0 0-15,0 0 16,25 0 0,-1-25-16,1 0 15,0 0-15,0 0 16,0 0-16,-1-25 15</inkml:trace>
  <inkml:trace contextRef="#ctx0" brushRef="#br0" timeOffset="1396.7955">27632 1265 0,'0'-25'16,"0"0"-1,-24 25 16,-1 25-15,0-25 0,25 25-16,-25 0 15,0 24 1,25-24-16,0 0 16,0 0-16,25 0 15,0-25 1,0 0-16,0 0 15,-1 0 1,1 0-16</inkml:trace>
  <inkml:trace contextRef="#ctx0" brushRef="#br0" timeOffset="1790.7681">27880 1389 0,'25'0'47,"0"-25"-47,-25 0 0,25 25 15,-25-24 1,25-1-16,-1 0 16,-24 0-1,0 0-15,0 1 16,-24 24-1,-1 0-15,0 0 16,0 24 0,0-24-16,1 25 15,24 0 1,0 0-16,-25-25 0,25 25 16,0-1-16,49-24 15,-49 25 1,25-25-16,25 0 0,-25 0 15,-1 0-15,1 0 0,0 0 16,25-25-16,-25 1 0,-1 24 16,1-25-16</inkml:trace>
  <inkml:trace contextRef="#ctx0" brushRef="#br0" timeOffset="2156.789">28401 1166 0,'0'0'0,"0"-25"0,0 0 16,-24 25 15,-1 0-31,0 25 16,0-25-16,0 25 15,25 0 1,-24-25-16,24 24 16,0 1-1,24-25-15,-24 25 16,25-25-16,0 0 15,0 0-15,0 25 16,-1-25-16,1 25 16,-25-1-1,-49-24 17,49 25-17,-25-25 1,0 0-16,0 0 15,25-25 1,0 1-16</inkml:trace>
  <inkml:trace contextRef="#ctx0" brushRef="#br0" timeOffset="2484.0105">28724 1191 0,'25'0'0,"-1"-25"16,-48 25 15,-1 0-31,-25 0 16,25 0-16,25 25 16,-24-25-16,24 24 15,24 1 16,-24 0-31,25-25 16,-25 25-16,25-25 0,0 25 16,-25-1-1,-25-24 17,0 0-32,0 0 15,1 0-15</inkml:trace>
  <inkml:trace contextRef="#ctx0" brushRef="#br0" timeOffset="3668.9912">29542 1067 0,'25'0'16,"-25"-25"0,0 50 15,0-1-31,0 1 16,0 0-16,0 0 0,0 0 15,0 24-15,-25-49 0,25 25 16,0 0-16,0 0 15,-24-25-15,24 24 0,0-48 47,0-1-47,24 0 16,-24 0-16,0 0 0,25 1 16,0 24-16,-25-25 0,50 0 15,-50 0-15,24 25 0,-24-25 16,25 25-16,0-24 0,0 24 15,-25 24 1,0 1 0,0 0-1,0 25-15,0-26 16,0 1-16,0 0 16,0 0-16,25-25 31,-1 0-31,-24-25 15,25 25-15,0-25 0,0 0 16,0 25-16,-1-24 0,1 24 16,0-25-16,0 0 0,-25 0 0,25 25 15,-25-25-15,24 25 0,-24-24 16,25 24-16,-25 24 31,0 1-15,0 0-16,0 0 15,0 0 1,25-25 0,0 0-1,0 0-15,-1-25 16,1 25-16,-25-25 0,25 25 0,0-25 16,0 0-16,0 1 15,-25-1-15,24 25 16,-24-25-16,-24 25 31,-1 25-15,0-25-1,25 25-15,0-1 0,-25-24 16,25 25-16,0 0 16,0 0-16,0 0 15,25-25-15,25 24 16,-26-24-16,1 25 0,0-25 15,25 0-15,-26 0 16,1 0-16,0 0 0,0 0 16,0-25-16</inkml:trace>
  <inkml:trace contextRef="#ctx0" brushRef="#br0" timeOffset="3961.2187">30807 769 0,'0'0'0,"0"-25"16,0 50 15,-24-25-31,24 25 16,0 0-16,-25 24 0,25-24 15,-25 0-15,0 24 0,25-24 16,-25 0-16,25 49 0,-24-49 0,24 0 15,-25 0-15,25 0 16,0-1-16,0 26 0,0-25 16,-25-25-16,25 25 0,0-1 15,-25-48 1,25-1 0</inkml:trace>
  <inkml:trace contextRef="#ctx0" brushRef="#br0" timeOffset="4875.8907">30460 1141 0,'0'-25'31,"50"25"-15,-25 0-16,24 0 15,-24 0-15,25 0 0,-1 0 0,-24 0 16,0 0-16,24 0 15,-49-25-15,25 1 16,-25-1-16,25 0 16,-25 0-16,0 0 0,25 1 15,-25-1-15,25 0 0,-1 0 16,-24 0-16,25 25 0,-25-24 16,25-1-16,-25 50 31,-25-1-16,25 1-15,0 0 0,-25 0 0,25 0 16,0 24-16,-24-24 0,24 25 16,0-26-16,0 1 0,0 25 15,0-25-15,0-1 16,-25 1-16,25 0 16,0 0-16,25-25 31,-25-25-31,24 25 15,-24-25-15,25 0 16,0 1-16,0-1 16,0 0-16,-1 0 15,-24 0 1,25 25-16,-25 25 31,0 0-31,-25 0 16,25 0-16,-24 24 15,24-24-15,0 0 16,24-25 0,1 0-1,0-25 1,0 25-16,0 0 16,-25-50-16,24 26 0,1 24 15,-25-25-15,25 25 0,-25-25 0,25 0 16,-25 0-1,25 25-15,-25 25 32,0 0-32,-25 0 15,25 0-15,0-1 16,0 1-16,0 0 16,25-25-16,-25 25 0,25-25 15,-1 0-15,1 0 16,0 0-1,-25-25-15,25 0 0,-25 0 16,0 1-16,0-1 16,0 0-16,0 0 0,0 0 15,-25 25-15,0 0 16,0 0 0,25 25-1,0 0 1</inkml:trace>
  <inkml:trace contextRef="#ctx0" brushRef="#br0" timeOffset="5423.6941">31725 1290 0,'0'0'0,"25"0"0,0 0 15,0 0-15,-1 0 16,1-25-16,0 25 15,-25-25-15,25 25 0,-25-25 16,0 1 0,-25 24-16,0 0 15,0 0-15,1 0 16,-1 24 0,0-24-16,0 25 0,0 0 15,1 0-15,24 0 16,0-1-16,0 1 15,0 0-15,0 0 16,24-25-16,1 0 16,0 0-16,0 0 15,-25-25-15,25 25 0,-1-25 16,1 0-16,0 1 0,0-1 16,0 0-16,24-25 15,-49 26-15,25-1 0,0 0 16,0 0-16,-1-24 0,1-1 0,0 25 15,-25 0-15,0 1 0,25-1 16,-25 0-16,0 0 0,0 0 16,-25 25-1,0 25-15,0 25 16,1-25-16,24-1 0,-25 1 16,0 25-16,25-25 0,-25-1 0,25 1 15,0 0-15,0 0 0,-25 49 16,25-49-16,0 0 0,0 0 15,0-1-15,0 51 0,0-50 16,0-1-16,25 1 16,-25 0-16,25 0 0,0 0 0</inkml:trace>
  <inkml:trace contextRef="#ctx0" brushRef="#br0" timeOffset="16909.8651">12353 3721 0,'25'0'94,"-1"0"-78,-24-25-16,25 25 15,0-25 1,0 25-16,0 0 31,-25 25-15,24-25 0,-24 25-16,25 0 15,0-25 1,0 0-1,0 0-15,-1-25 16,-24 0-16,25 25 16,-25-25-16,25 25 0,-25-25 15,25 25 1,0 0 15,-25 25-15,24-25-16,1 0 15,0 0-15,0 0 16,0 0-16,-1 0 16,1-25-1,0 25-15,0 0 32,0 0-17,-25 25-15,24 0 16,1-25 15,0 0-15,0 0-16,0-25 15,-1 25-15,1 0 16,0 0 15,0 25 0,0-25-15,0 0 0,-1 0-1,-24-25 1,25 25-16,0 0 16,0 0-16,0 0 15,-1 0 16,1 0 1,0 0-17,0 0 1,0 0-16,24-25 16,-24 25-1,0 0 1,0 0-16,-1 0 15,1 0 17,-25 25-17,25-25-15,0 0 16,0 0-16,-1 0 0,1 0 16,0-25-16,0 25 0,0 0 15,-1 0-15,1 0 16,0 0-1,0 0 1</inkml:trace>
  <inkml:trace contextRef="#ctx0" brushRef="#br0" timeOffset="19491.1422">20811 3721 0,'25'0'31,"0"0"16,-25 25-32,25-25 1,-25 24-16,0 1 0,24 0 16,-24 0-1,25-25-15,-25 25 0,25-25 16,25 0-16,-26-25 16,1 25-16,0-25 15,0 0-15,0 0 0,-1 25 16,-24-24-16,25 24 0,-25-25 15,25 0-15,0 25 0,0-25 16,-1 25 0,-24 25-1,0 0 1,25 0-16,-25-1 16,0 1-16,25-25 15,0 0 1,0 0-16,-1 0 0,1 0 15,0 0-15,-25-25 0,25 25 16,24-24-16,-24 24 16,0-25-16,0 0 15,24 25-15,-24 0 16,0 0 0,0 0-1,0 25 1,0-25-1,-1 0 1,26 0-16,-25-25 16,0 25-16,-1 0 15,1 0-15,0 0 16,0 0 0,-25 25-1,25-25 1,-25 25-16,24-25 15,1 0 1,0 0-16,0 0 16,0 0-16,-1 0 15,1 0-15,0 0 0,0 0 16,0 0-16,-1-25 0,1 25 0,0 0 16,0 0-1,0 0-15,-1 0 31,1 0-15,0 0-16,25 0 16,-26 0-16,1 0 0,0 0 15,0 0-15,0 0 0,-1 0 16,1 0-16,0 0 16,0 0-16,-25-25 15,25 25 1,0 0-1,-1 0 1,1 0-16,0 0 16,0 0-16,0 0 15,24 0-15,-24 0 0,0 25 16,0-25-16,-1 0 0,26 0 0,-25 0 16,0 0-16,-1 0 0,1 0 15,0 0-15,0-25 16</inkml:trace>
  <inkml:trace contextRef="#ctx0" brushRef="#br0" timeOffset="45989.2502">5680 4514 0,'0'-24'0,"0"48"47,0 1-47,0 0 15,0 0 1,0 0-16,0-1 16,0 1-16,-25 0 15,25 25-15,0-26 16,0 1-16,0 0 0,0 25 16,0-25-16,0-1 15,0 1-15,0 0 0,-24 0 0,24 0 16,0-1-16,0 1 15,0-50 17,0 1-17,0-26 1,0 25-16,24 25 0,-24-25 16,0 1-16,0-1 0,0-25 0,0 25 15,0 0-15,0 1 0,0-1 16,25-25-16,-25 25 0,0 1 15,25-1-15,-25 0 16,0 0-16,25 25 0,-25-25 16,25 1-16,-25-1 15,24 25 1,1 0 0,-25 25-1,0-1-15,25 1 16,-25 0-16,0 0 0,25 0 15,-25 24-15,0-24 0,0 0 16,0 0-16,0 24 16,25-49-16,-25 25 0,0 0 15,25-25 1,-25-25 0,0 0-1,24 0-15,-24 1 16,25-26-16,0 25 15,-25 0-15,25 1 0,-25-1 16,25-25-16,-1 25 0,1 1 16,-25-1-16,25 25 0,-25-25 15,25 25-15,-25-25 0,25 25 32,-25 25-17,24 0-15,-24 0 16,0-1-16,0 1 15,25 25-15,-25-25 0,0-1 16,0 1-16,0 0 0,0 0 16,0 24-16,0 1 0,0-25 15,0 0-15,0 0 16,0-1-16,0 1 16,25-50-1</inkml:trace>
  <inkml:trace contextRef="#ctx0" brushRef="#br0" timeOffset="46331.3494">6350 4862 0,'25'0'16,"-25"-25"-16,25 25 15,-25-25-15,24 0 0,1 0 16,-25 1 0,0-1-16,25 0 15,-25 0-15,0 0 32,-25 25-32,0 0 15,25 25-15,-24 0 16,24 0-16,0 0 15,-25-1-15,25 26 16,0-25-16,0 0 16,0 0-16,25-25 0,-25 24 15,24-24-15,1 0 16,25 0-16</inkml:trace>
  <inkml:trace contextRef="#ctx0" brushRef="#br0" timeOffset="47865.8996">6648 4663 0,'0'-25'0,"0"50"32,0 0-32,0 0 15,0 0-15,0-1 16,0 26-16,0-25 15,0 0 1,0-50 15,0 0-31,24 0 16,-24 0-16,25 1 16,0-1-16,-25 0 0,25 0 15,-25 0-15,25 1 16,-25 48-1,0 1 1,0 0-16,0 0 16,0 24-16,0-24 15,0 0-15,0 0 16,24 0-16,1-25 16,0 0-1,-25-25-15,25 25 16,-25-25-16,25 0 0,0 25 15,-1-49-15,-24 24 0,25 0 16,0 0-16,-25 0 16,0 50 15,0 0-15,0 0-16,0 0 15,0-1-15,0 1 16,0 0-16,0 0 15,25-25 1,0 0-16,-1 0 16,1 0-16,-25-25 0,50 0 15,-25 0-15,-1 25 0,-24-24 16,25 24-16,0-25 0,-25 0 16,25 25-16,-25-25 0,0 0 15,-25 50 16,25 0-15,-25 0-16,25 0 16,0-1-16,0 1 15,0 0-15,25-25 16,0 0-16,0 0 16,-25-25-16,24 0 15,1 1-15,-25-1 16,0 0-16,0 0 15,-25 25 1,1 0 0,-1 25-1,25 0-15,25-25 32,-1 0-32,1-25 15,0 0 1,0 0-16,0 25 15,-1-24-15,1 24 0,0 0 16,0 0-16,0 0 16,-25 24-16,0 1 15,0 0-15,24-25 0,-24 25 16,0 0-16,0-1 0,0 1 16,0 0-16,0-50 46,25 0-46,-25 1 16,25-1-16,-25 0 16,25 0-16,-25 0 0,25 25 0,-25-24 15,24 24-15,-24-25 16,25 25-16,0 0 16,0-25-16,0 25 15,-1 0 1,-24 25 31,-24 24-47,24 1 15,0-25-15,0 0 16,0-1-16,0 1 16,24 0-16,1-25 15,0 0-15,0-25 16,0 0-16,-1 25 15,-24-24-15,25-26 0,0 25 16,0 0-16,-25 1 16,25-1-16,-25 0 0,25 25 15,-25-25-15,0 50 16,0 0 0,0 0-1,-25 24-15,25-24 0,0 0 16,0 0-16,0-1 0,0 26 0,0 0 15,0-1-15,0 1 0,0-25 16,0 24-16,0 26 16,0-50-16,0-1 0,0 1 0,0 0 15,-25 0-15,0 0 0,0-1 16,0-24-16,1 0 0,-1 25 16,-25-25-16,25 0 0,1 0 15,-1-25-15,0 25 0,0-24 16,0-1-16</inkml:trace>
  <inkml:trace contextRef="#ctx0" brushRef="#br0" timeOffset="49006.0269">5928 5333 0,'25'0'16,"-25"-25"-16,25 25 47,0 0-32,0 0 1,-1 0-16,-24 25 0,25-25 15,25 25 1,-25-25-16,-1 0 0,1 0 16,25 0-16,-25 0 15,-1 0-15,26 0 0,-25 0 16,24-25-16,-24 25 0,25 0 16,-25-25-16,24 25 0,1 0 15,24 0-15,-49 0 0,25-25 16,-1 25-16,-24 0 0,25 0 15,24 0-15,-49 0 0,0 0 16,0 0-16,-1 0 0,1 0 16,0 0-16,0 0 15,0 0-15,24 0 0,-24 0 16,0 0-16,0 0 16,24 0-16,-24 0 0,49 0 15,-49 0-15,25 0 0,-25 0 16,24 0-16,-24 0 0,49-24 15,-49 24-15,25 0 0,-25 0 0,-1 0 16,26 0-16,-25 0 0,0 0 16,-1 0-1,-24-25-15,25 25 16,0 0 0</inkml:trace>
  <inkml:trace contextRef="#ctx0" brushRef="#br0" timeOffset="50798.113">8657 4787 0,'0'0'0,"25"0"62,-1 0-15,1 0-31,0 0-16,0 0 0,0 0 15,-1 0-15,26 0 0,-25 0 0,0 0 16,-1-25-16,1 25 16,25 0-16,-25 0 0,0 0 0,-1 0 15,1 0 1</inkml:trace>
  <inkml:trace contextRef="#ctx0" brushRef="#br0" timeOffset="51111.796">9004 4614 0,'25'0'32,"0"0"-17,0 24 1,-1 1-16,1-25 15,0 0-15,-25 25 0,25-25 16,0 25-16,-25 0 16,0-1-1,0 1-15,0 0 0,-25 0 16,0 0 0,0 0-16,25-1 0,-25 1 0,1 0 15</inkml:trace>
  <inkml:trace contextRef="#ctx0" brushRef="#br0" timeOffset="51876.2997">10418 4539 0,'0'25'79,"0"0"-79,0 0 15,0-1 1,0 1-16,25 0 0,-25 0 15,0 0-15,0-1 16,0 1-16,25 0 0,-25 0 16,0 0-16,0 0 15,0-1-15,0 1 16,0-50 15,0 1-15</inkml:trace>
  <inkml:trace contextRef="#ctx0" brushRef="#br0" timeOffset="52745.6515">10468 4366 0,'0'-25'0,"0"0"16,-25 0 15,0 25 0,0 0-15,0 25-16,1-25 15,24 25-15,-25-25 0,25 25 16,-25-25-16,0 24 16,0 1-16,1 0 15,-1-25-15,25 25 0,-25 0 0,25-1 16,-25-24-16,25 25 0,0 0 15,0 0-15,0 0 0,0-1 16,0 1-16,0 0 16,0 25-16,0-26 15,0 1-15,0 0 0,0 25 16,25-25 0,-25-1-16,25 1 0,0 25 15,-1-50-15,-24 25 16,25-25-16,-25 24 0,50 1 15,-25-25-15,-1 25 0,1-25 16,0 25-16,0-25 16,0 0-16,-1 0 15,-24 25-15,25-25 0,0 0 16,0 0-16,0 0 16,-1 0-16,1 0 15,0 0-15,0-25 16,0 25-16,-1 0 15,-24-25-15,25 25 16,0-25-16,0 0 16,0 1-16,-1-1 15,1 25 1,0-25-16,-25 0 16,25 25-16,-25-25 0,25 1 15,-25-1-15,24 0 0,-24 0 16,0 0-16,25 0 15,-25-24-15,0 24 0,0 0 16,0 0-16,0-24 16,0 24-16,-25 0 15,1 0-15,-1-24 16,0 49-16,0-25 0,0 0 16,-24-24-16,24 49 0,0-25 15,0 25-15,1-25 16</inkml:trace>
  <inkml:trace contextRef="#ctx0" brushRef="#br0" timeOffset="53699.3397">11385 4936 0,'0'25'0,"25"-50"32,0 0-17,0 1-15,0 24 16,-1-25-16,-24 0 0,25 25 16,0-50-16,-25 25 15,25 25-15,-25-24 0,25-1 16,-25 0-16,0 0 15,0 0 1,-25 25 0,0 0-16,25 25 15,0 0-15,-25-25 0,0 25 16,1 0-16,24-1 16,0 1-16,-25-25 0,25 25 15,0 25-15,0-25 16,0-1-16,25 1 15,-1 0-15,1 0 16,0-25-16,0 0 16,0 0-16,-1 0 0,1 0 15,0-25-15,25 0 16,-1 0-16</inkml:trace>
  <inkml:trace contextRef="#ctx0" brushRef="#br0" timeOffset="54096.8172">12055 4688 0,'0'-25'16,"25"0"-16,-50 25 31,0 0-15,0 0-16,1 25 16,24 0-16,-25-25 0,25 25 15,-25 0-15,0 24 16,0-24-16,25 0 15,0 0-15,0 0 16,25-25 0,0 0-16,0 0 15,0-25-15,-1 25 16,1-50-16,0 50 0,-25-25 0,25 0 16,0 1-16,-25-1 15,0 50 16,0-1-15,0 1 0,0 0-1,24-25 1,1 0-16,-25 25 16,25-25-16,0 0 0</inkml:trace>
  <inkml:trace contextRef="#ctx0" brushRef="#br0" timeOffset="54350.6637">12402 4713 0,'0'-25'0,"0"0"15,0 0 1,-24 25 0,24 25-1,-50 0-15,50 0 16,-25-25-16,25 25 0,-25-1 15,1 1-15,24 0 16,0 0-16,0 0 0,0 0 16,24-25-16,1 0 15,0 0 1,0 0-16,0 0 0,-25-25 16,24 25-16,1-25 0,0 0 15</inkml:trace>
  <inkml:trace contextRef="#ctx0" brushRef="#br0" timeOffset="54782.5242">12576 4415 0,'0'0'16,"0"-25"-16,0 50 46,25 0-46,-25 0 16,0 0-16,0-1 0,0 1 0,0 0 16,-25 25-16,25-26 0,0 1 15,0 0-15,0 0 16,0 0-16,0 24 0,0-24 16,25 0-16,0-50 31,-1 0-16,-24 0-15,25 1 16,0 24-16,-25-25 0,25 0 16,0 0-16,-25 0 0,24 25 15,-24-24-15,25 24 0,0 24 32,-25 1-32,0 0 15,0 0-15,0 0 16,0-1-16,0 1 0,0 0 15,0 0-15,25-25 0,-25 25 0,25 0 16</inkml:trace>
  <inkml:trace contextRef="#ctx0" brushRef="#br0" timeOffset="55180.3908">13419 4440 0,'0'0'0,"-24"0"15,-1 0 1,50 0-1,-1 0 1,1 0-16,0 0 0,0 0 16,0 0-16,-1 0 15,-24 25 1,0 0 0,0-1-1,0 1 1,0 25-16,0-25 0,0-1 15,0 1-15,0 0 0,0 0 16,0 0-16,0-1 0,0 1 16,-24 0-16,24 0 15</inkml:trace>
  <inkml:trace contextRef="#ctx0" brushRef="#br0" timeOffset="55341.5793">13444 4862 0,'-25'0'16,"50"0"15,0 0-15,25-25-16,-26 25 15,1-25-15,0 25 0,0-25 16,24 25-16,-49-25 0,25 25 16,0-24-16</inkml:trace>
  <inkml:trace contextRef="#ctx0" brushRef="#br0" timeOffset="55610.6712">13990 4316 0,'0'0'0,"-25"0"16,25 50 15,0-1-15,-25-24-16,25 0 0,-25 0 15,25-1-15,-24 51 0,-1-50 16,0 24-16,0-24 16,25 0-16,-25 24 0,1 1 15,24-25-15,-25 0 0,25 24 16,0 1-16,0-75 31</inkml:trace>
  <inkml:trace contextRef="#ctx0" brushRef="#br0" timeOffset="55978.0126">14114 4638 0,'0'-24'15,"0"48"32,0 1-47,-25 0 16,25 0-16,-25 24 15,25-24 1,0 0-16,25 0 16,0 0-16,0-25 0,-1 0 15,1 0-15,0-25 16,0 25-16,-25-25 0,25 25 15,-25-50-15,0 26 16,0-1-16,0 0 0,0-25 16,-25 50-16,0-24 15,0 24 1,0 0 0,25 24-1,-24-24-15</inkml:trace>
  <inkml:trace contextRef="#ctx0" brushRef="#br0" timeOffset="57975.7396">14908 4614 0,'0'0'0,"-25"-25"0,0 0 16,50 25 30,-25 25-30,0 0 0,0-1-16,0 26 15,0-25-15,25 0 0,-25-1 16,0 1-16,0 0 16,0-50 30,0-24-30,0-1-16,24 25 16,-24 0-16,25 1 0,0-1 15,0 0-15,0 25 0,-25-25 16,24 25-16,1 0 0,-25-25 16,25 25-16</inkml:trace>
  <inkml:trace contextRef="#ctx0" brushRef="#br0" timeOffset="58698.8296">15180 4762 0,'0'0'0,"25"0"16,-25-24-1,25-1-15,-25 0 0,25 25 16,-25-25-16,0 0 15,0 1-15,0-1 16,-25 25 15,0 25-31,0-1 16,25 1-16,-24-25 16,24 25-16,0 0 0,0 0 15,0-1 1,24-24-16,1 0 0,-25 25 15,25-25-15,0 0 0,0 0 0,24-25 16,1 25-16,-25-24 0,0 24 16,-1-25-16,26-25 0,-25 50 15,0-25-15,-25 1 0,24-1 16,1-25-16,-25 25 16,-25 25 15,1 25-16,-1-25-15,0 25 0,0 0 16,0-25-16,25 25 16,0-1-16,0 1 15,25-25 1,0 0 0,0 0-16,-25-25 0,49 25 15,-24 0-15,-25-24 16,25 24-16,0 0 15,0 0 1,-25 24-16,0 1 0,24 0 16,-24 0-16,0 0 15,0-1-15,0 51 0,0-50 16,0 0-16,0-1 0,0 1 16,0 50-16,0-51 0,0 1 0,0 0 15,-24 0-15,24 0 16,-25-25-16,25 24 15,0-48 1,0-1 0,0 0-16,25 0 0,-25 0 15,24 1-15,-24-1 0,25-25 16,-25 25-16</inkml:trace>
  <inkml:trace contextRef="#ctx0" brushRef="#br0" timeOffset="58874.8819">15875 4688 0,'0'0'0,"25"-25"16,0 0-16,-25 1 15,24 24-15,-24-25 0,25 25 0,-25 25 32,0-1-17,0 1-15,0 25 16,0-25-16,0-1 16,0-48 15</inkml:trace>
  <inkml:trace contextRef="#ctx0" brushRef="#br0" timeOffset="59269.5354">15925 4490 0,'0'0'0,"-25"0"16,50 0 15,-1 0-31,1 24 15,0-24-15,0 0 0,0 0 16,-1 25-16,1-25 16,0 0-16,0 0 15,0 0-15,-1 0 16,1 0-16,-50 0 31,1 0-31,-1 25 16,25 0-1,0 0-15,0-1 16,25 1 0,-1-25-16,-24 25 0,25 0 15,-25 0-15,0-1 32,-25-24-17,1 25-15,-1-25 16,0 0-16,0 0 15,25-25-15</inkml:trace>
  <inkml:trace contextRef="#ctx0" brushRef="#br0" timeOffset="59536.8197">16446 4316 0,'0'0'0,"0"25"47,24 0-47,-24-1 15,0 1-15,0 0 0,0 0 16,0 0-16,0-1 16,0 1-16,0 0 0,0 0 0,0 24 15,0-24-15,0 0 0,0 0 16,0 0-16,0-1 0,0 1 15,25-25-15,-25 25 16,25-25 0</inkml:trace>
  <inkml:trace contextRef="#ctx0" brushRef="#br0" timeOffset="59732.3043">16321 4589 0,'0'0'0,"25"0"32,0 0-32,0 0 15,0 0-15,0 0 16,-1 0-16,1 0 0,0-25 16,0 25-16,0 0 0,-1-25 0,1 25 15</inkml:trace>
  <inkml:trace contextRef="#ctx0" brushRef="#br0" timeOffset="60571.6531">16743 4688 0,'0'0'0,"-25"0"0,25-25 31,25 25-31,0 0 16,-25-25-16,25 1 15,0 24-15,-25-25 16,0 0-16,-25 0 16,0 25-1,0 0-15,0 0 16,25 25-16,-24 0 16,24 0-16,-25-25 0,25 24 15,0 1-15,0 0 0,0 0 16,25-25-16,-1 25 15,1-25 1,0 0-16,0 0 0,0 0 16,-1-25-16,26 0 15,-25 0-15,0 25 0,-25-25 0,24 1 16,-24-1-16,50 0 0,-50 0 16,25 0-16,-25 50 46,-25-25-30,25 25-16,0 0 0,0 0 0,0-1 16,0 1-16,0 0 0,0 0 15,25 0 1,0-25 0,-25-25 15,24-25-31,-24 25 15,0 1-15,0-1 16,25 0-16,-25 0 0,0 0 16,25 25-1,0 0-15,0 0 16,-1-24 0,1 24-16,0 0 0,0 0 15,0 0-15,-1-25 16,1 25-16,0 0 15,-25-25 1,-25 25 31,0 25-47,25 0 16,-24-25-16,24 24 15,-25 1-15,25 0 0,0 0 16,0 0-16,25-1 15,-1 1-15,-24 0 16,0 0-16,25-25 16,-25 25-16,-25-25 15,1 0-15,-1 0 16</inkml:trace>
  <inkml:trace contextRef="#ctx0" brushRef="#br0" timeOffset="92573.7273">18107 4490 0,'-24'0'15,"24"24"48,0 1-47,0 0-1,0 0-15,0 0 16,24 24-16,-24-24 15,0 0-15,0 0 16,0-50 31,0 0-47</inkml:trace>
  <inkml:trace contextRef="#ctx0" brushRef="#br0" timeOffset="92721.3308">18107 4415 0,'0'-25'16,"25"25"15</inkml:trace>
  <inkml:trace contextRef="#ctx0" brushRef="#br0" timeOffset="93728.9724">18430 4415 0,'-25'25'62,"0"-25"-31,0 0 47,25 25-62,25-25 78,-25-25-79,25 25 17,-25-25-17,0 0 63,-25 25-62,25-24 15,-25 24-15,1 0 0,-1 0-1,0 24-15,0 1 16,0-25-1,25 25 1,-24-25-16,-1 25 0,0 0 16,0-1-16,0 1 15,1 0-15,24 0 16,0 0-16,0-1 16,0 1-1,24 0-15,-24 0 16,50-25-16,-25 0 15,0 0-15,-1-25 16,1 0-16,0 0 16,0 25-16,0-24 0,-25-1 15,24 0-15,1 0 0,0 0 16,-25 1-16,25 24 0,-25-25 16,25 0-16,-25 0 15,0 50 1,-25-25-1,25 25-15,-25 0 0,25-1 16,0 1-16,0 0 16,0 0-16,0 0 0,0-1 15,25-24-15,-25 25 16,25 0-16,-1-25 16,1-25-1</inkml:trace>
  <inkml:trace contextRef="#ctx0" brushRef="#br0" timeOffset="93979.5">18628 4465 0,'0'0'0,"25"-25"0,-25 50 31,0 0-31,0-1 16,0 26-16,0-25 15,-25 0-15,25-1 16,25-48 15,-25-1-31,25 0 0,0 0 16,-25 0-16,25 1 15,-25-1-15,24 25 0,-24-25 16,25 25-16,-25-25 16,25 25-16</inkml:trace>
  <inkml:trace contextRef="#ctx0" brushRef="#br0" timeOffset="94250.8021">18926 4614 0,'0'0'0,"25"-25"31,-25 0-31,25 25 0,-25-25 16,0 0-16,24 1 15,-24-1-15,0 0 16,-24 25 0,-1 0-16,0 25 15,0-25 1,25 49-16,0-24 16,0 0-16,0 0 15,25-25-15,0 0 16,24 25-16</inkml:trace>
  <inkml:trace contextRef="#ctx0" brushRef="#br0" timeOffset="95363.408">19397 4366 0,'25'24'31,"-25"1"-15,0 0-16,0 0 0,0 0 15,-25-1-15,25 1 16,0 0-16,0-50 31,25 25-15,-25-25-16,25 1 0,0-26 15,-1 25-15,-24 0 16,0 1-16,25 24 0,-25-25 16,0 50-1,0-1 1,0 1-16,0 25 16,0-25-1,25-1 1,0-24-1,0-24-15,0-1 16,-1 25-16,-24-25 0,25 25 0,0-25 16,0 0-16,0 25 15,-25 25 32,0 0-47,0 0 0,24-25 16,-24 25-1,25-1-15,0-24 16,0 0-16,0 0 16,24-24-16,-24-1 15,0 25-15,-25-25 0,49 25 16,-24-25-16,0 0 16,0 1-16,-25-1 15,0 0 16,-25 25-31,0 0 16,0 25 0,1 0-16,-1-1 15,0 1-15,25 0 16,-25-25-16,25 25 16,0 0-16,0-1 15,25-24-15,0 0 0,0 0 16,-1 0-16,1-24 15,0-1-15,0 0 16,0 25-16,-1-25 16,-24 50 15,-24-25-15,24 25-16,0 0 15,24-25 1,1 0-16,25 0 15,-25-25-15,-1 25 16,-24-25-16,25 25 0,0-25 16,-25 0-16,25 25 0,-25-24 15,25-1-15,-25 0 16,0 50 15,-25 0-31,25-1 16,0 1-16,-25 25 0,25-25 15,0-1-15,0 1 0,0 25 16,0-1-16,0 1 0,0-25 16,0 0-16,0 24 0,0-24 15,0 50-15,0-51 0,0 1 0,0 0 16,0 0-16,0 0 16,0-75-1</inkml:trace>
  <inkml:trace contextRef="#ctx0" brushRef="#br0" timeOffset="95595.7938">20340 4440 0,'0'-25'16,"0"0"-16,25 1 16,-1 24-16,1 0 0,25 0 15,-25 0-15,-1 24 16,1-24-16,-25 25 0,25-25 0,-25 50 15,0-25-15,0-1 16,-25-24-16,25 25 16,-49 0-16,24-25 0,0 0 0,0 25 15,-24-25-15,24 0 16,0 0 0</inkml:trace>
  <inkml:trace contextRef="#ctx0" brushRef="#br0" timeOffset="95818.2094">20637 4415 0,'0'0'0,"25"0"16,-25 25 0,25 0-16,-25 0 15,0-1-15,0 26 0,0-25 16,0 0-16,0-1 0,0 1 15,0 25-15,-25-1 0,25-24 16,0 0-16,0 0 0,0 0 16,-25 0-16,25-1 15</inkml:trace>
  <inkml:trace contextRef="#ctx0" brushRef="#br0" timeOffset="96063.5606">20662 4465 0,'0'0'0,"0"-25"16,0 0-16,0 0 16,25 25-16,0 0 15,0 0-15,24 0 0,-24 0 16,0 0-16,-25 25 16,0 0-16,0 0 0,0 0 15,0-1-15,-25-24 16,-24 25-16,49 0 0,-25-25 15,25 25-15,-25-25 16,50-25 15</inkml:trace>
  <inkml:trace contextRef="#ctx0" brushRef="#br0" timeOffset="96311.2004">20985 4564 0,'0'0'0,"25"0"15,-1 0-15,-24-25 16,25 25-16,0 0 0,0-25 16,0 1-16,-1 24 15,-24-25-15,0 0 16,0 0 0,-24 25-1,-1 0 1,0 25-16,25 0 15,-25-25-15,25 25 0,0-1 16,25 1-16,0-25 16,0 0-16,-1 0 15,26 25-15</inkml:trace>
  <inkml:trace contextRef="#ctx0" brushRef="#br0" timeOffset="96679.9568">21580 4465 0,'0'0'0,"50"-25"0,-50 0 0,0 0 15,0 1 1,-25 24-16,0 0 16,0 0-16,0 0 15,1 0-15,-1 24 0,0-24 16,25 25-16,-25 25 0,0-25 16,25-1-1,0 1-15,25-25 16,25 0-16,-1-25 15,-24 25-15,0-24 16,0-1-16,0 25 0,-1-25 16,26-25-16,-25 26 0,0-1 15,0 0-15,-1 0 0,1-49 16,0 74-16,-25-25 16,0 0-16,-25 50 15,0 25 1,1 24-16,24-49 15,0 0-15,-25-1 0,25 1 16,0 25-16,0-25 0,0-1 16,0 1-16,0 0 0</inkml:trace>
  <inkml:trace contextRef="#ctx0" brushRef="#br0" timeOffset="97734.2181">22796 4217 0,'0'-25'0,"0"0"15,-25 50 16,25 25-31,-25-26 16,25 26-16,-25 0 16,0-26-16,25 1 0,0 0 0,0 25 15,-25-26-15,25 26 0,0-25 16,0 0-16,0-1 16</inkml:trace>
  <inkml:trace contextRef="#ctx0" brushRef="#br0" timeOffset="98061.292">22547 4415 0,'0'0'0,"-24"0"0,48 0 32,26-25-32,-25 25 15,0 0-15,-1 0 0,51 0 16,-50 0-16,0 0 0,-1-24 15,1 24-15,0 0 0,0 0 0,0 0 16,-25 24 0,0 1-1,0 0-15,0 0 16,0 0-16,0-1 16,24 1-1,1-25-15,0 0 16,0-25-16,0 1 15,-1-1-15,-24 0 0,0 0 16,0 0-16,0 1 16,-24-1-16,-1 25 15,25-25-15</inkml:trace>
  <inkml:trace contextRef="#ctx0" brushRef="#br0" timeOffset="98752.2715">23763 4242 0,'0'0'0,"25"-25"0,-1 0 15,-24 0 32,-24 25-31,-26 0-16,50 25 16,-25-25-16,0 25 0,1 0 15,-1-1 1,25 1-16,0 0 15,25-25-15,-25 25 16,24 0-16,26-25 0,-25 24 16,0-24-16,-25 25 0,24-25 15,-24 25-15,0 0 16,-24 0 0,-1-25-1,0-25 1</inkml:trace>
  <inkml:trace contextRef="#ctx0" brushRef="#br0" timeOffset="98981.673">24011 4291 0,'25'0'0,"-50"0"0,50-25 16,0 25-16,-1 0 16,1 0-1,-25 25 1,0 0-16,0 0 0,0 0 15,0-1-15,0 1 0,0 0 0,-25 49 16,25-49-16,-24 25 0,24-25 16,0-1-16,0 51 0,0-50 15,0-1-15,0 1 16,-25 0-16,25-50 16,0 0-1</inkml:trace>
  <inkml:trace contextRef="#ctx0" brushRef="#br0" timeOffset="99459.9378">24085 4316 0,'0'0'0,"25"-25"15,-25 0-15,25 25 16,0 0 0,24 0-16,-24 0 15,0 0-15,-25 25 16,25-25-16,0 50 0,-25-25 15,-25-1-15,-25 1 16,25 0-16,1-25 16,24 25-16,-25-25 0,0 0 15,50 0 17,0 0-17,-1 0-15,26 0 16,-25-25-16,0 25 0,-1-25 15,1 25-15,0-25 0,25 1 16,-26 24-16,1-25 0,0 25 16,0-25-16,0 0 0,-1 0 15,-24 1 1,-24 24-16,-26 0 16,25 0-1,0 24-15,1-24 16,-1 0-16,0 25 0,25 0 15,0 0-15,-25-25 0,25 25 16,0-1-16,0 1 16,25-25-16,-25 25 0,25-25 15,0 25-15,-1-25 16,1 0-16,0 0 0,0 0 16</inkml:trace>
  <inkml:trace contextRef="#ctx0" brushRef="#br0" timeOffset="99767.6167">24904 4291 0,'0'0'0,"0"-25"15,-25 25 17,-25 25-1,26-25-31,24 25 0,-25-25 15,0 0-15,25 25 16,0 0 0,0-1-16,0 1 15,0 0 1,25-25-16,-25 25 0,25-25 16,-1 0-16,1 25 0,0-25 15,0 0-15,0 0 16,-25-25-16,25 0 15,-1 25-15</inkml:trace>
  <inkml:trace contextRef="#ctx0" brushRef="#br0" timeOffset="99963.8736">25152 4316 0,'-25'0'0,"25"25"31,0 24-15,-25-24 0,25 0-16,0 0 15,0 0-15,-24-25 16</inkml:trace>
  <inkml:trace contextRef="#ctx0" brushRef="#br0" timeOffset="100100.5134">25127 4242 0,'0'-25'0,"0"0"16,-25 25-1,25 25 1,25 0 0,0-25-16,0 24 15</inkml:trace>
  <inkml:trace contextRef="#ctx0" brushRef="#br0" timeOffset="100431.6518">25450 4341 0,'24'0'0,"-24"-25"15,-24 25 1,24-25-16,-25 25 16,0 0-16,0 0 15,0 0-15,25 25 0,-24-25 16,-26 25-16,50 0 0,-25-1 15,25 1-15,0 0 16,25-25 0,25 0-16,-26-25 15,1 0-15,0 25 16,25-24-16,-50-1 16,24 25-16,-24 25 31,0 24-16,0-24-15,0 0 16,0 0-16,25-25 31</inkml:trace>
  <inkml:trace contextRef="#ctx0" brushRef="#br0" timeOffset="100630.2672">25822 4068 0,'0'0'0,"-25"0"16,0 25-1,0 49-15,0-49 16,25 0-16,0 0 0,0-1 16,0 26-16,0-25 0,-24 0 15,24-1-15,0 1 0,0 0 0,0 0 16,24 0-16</inkml:trace>
  <inkml:trace contextRef="#ctx0" brushRef="#br0" timeOffset="103057.5652">26392 4142 0,'0'0'16,"-25"0"-16,25 25 16,-24 0-16,24 0 15,0 0-15,-25-25 16,25 24-16,-25 1 0,0 0 16,25 0-16,-25 0 0,1-1 15,24 1-15,-25-25 16,50 0 15,-25-49-31,24 24 16,1 0-16,0 0 0,-25 0 15,25 25-15,0-24 0,-1-1 0,-24 0 16,25 25-16,0 0 16,0 25-1,-25 0 1,0-1-16,0 1 0,0 0 0,0 0 15,0 0-15,0-1 16,25-24 15,-25-24-31,24 24 16,1-25-16,0 0 0,0 25 16,-25-25-16,25 25 0,-1-25 0,1 1 15,0 24-15,-25-25 16,25 25-16,-25 25 31,0-1-31,0 1 16,0 0-16,25 0 15,-1-25 1,1 0 0,0-25-16,-25 0 15,25 25-15,-25-25 0,0 1 16,25-1-16,-25 0 15,0 0-15,-25 25 16,25 25 0,-25 0-16,0-25 15,25 25-15,-25-1 16,25 1-16,0 0 0,0 0 16,25-25-1,0 25-15,0-25 16,0 0-16,-1 0 0,1-25 15,0 0-15,0 25 0,0-25 16,-1 0-16,1 25 0,-25-24 16,50-26-16,-25 25 15,-25 0-15,0 1 0,0 48 47,0 1-31,0 0-16,0 25 0,0-26 15,-25 1-15,0 0 16,25 0-16,0 0 31,0-50-15,25 0 0,-25 0-16,0 0 0,25 25 15,0-24-15,-25-1 0,24 0 16,1 0-16,0 0 0,0 25 15,0 0 1,-1 0-16,-24 25 16,0 0-16,0 0 15,0 0-15,-24-1 16,24 1-16,0 0 16,24-25 15,1-25-16,0 0 1,0 1-16,0 24 16,-25-25-16,24 0 0,1 25 15,-25-25-15,25 0 0,0 25 16,-25 25 0,0 0-1,-25 0 1,25 0-16,0-1 15,0 1-15,-25-25 16,25 25-16,25-25 31,0 0-31,0-25 16,-1 25-16,26-25 0,-25 1 16,0 24-16,-1-25 15,1 25-15,25-25 0,-25 0 16,-1 25-16,-24-25 15,0 50 17,-24 0-17,24 0-15,0 0 16,-25-1-16,25 1 16,0 0-16,0 0 15,25-25 1,-1-25-1,1 0 1,-25 0-16,0 1 0,0-1 16,0 0-16,-25 0 15,25 0-15,-24 25 32,24 25-17,24-25 1,1 25-16,0-25 15,0 0-15,0 0 0,-1 0 16,1 0-16,0 0 0,25 0 16,-26 0-1,-24 25 17,-24-25-32,24 25 15,0-1-15,-25 1 16,50-50 15,24 1-15,-49-1-1,25 0-15,25 0 0,-25 25 0,-25-25 16,24 25-16,1 0 16,0 0-16,0-24 0,0 24 15,-25 24 1,-25-24-1,25 25-15,-25 0 16,25 0-16,-25-25 0,25 25 16,-25-25-16,25 24 0,0 1 15,0 0-15,25-25 16,0 0 0,0-25-16,0 25 15,-25-25-15,49 1 16,-49-1-16,25 25 0,0-25 15,-25 0-15,25 0 0,-1 25 0,-24 25 32,-24 0-17,24 0-15,0 0 16,-25-1-16,25 26 0,-25-25 16,25 0-16,-25-1 0,0 26 15,25-25-15,-24 0 0,24-1 0,-25 1 16,0 0-16,0 0 15,0-25-15,1 0 16,-1-25 0,25 0-16,0 0 15</inkml:trace>
  <inkml:trace contextRef="#ctx0" brushRef="#br0" timeOffset="103548.3012">29195 4266 0,'0'0'0,"0"-24"16,0-1-1,0 0-15,0 0 16,0 0 0,-25 25-16,1 0 15,-1 0-15,-25 0 0,25 25 16,0-25-16,1 25 0,-1-25 16,25 25-16,-25 0 15,0-1-15,25 1 16,25-25-16,-25 25 15,25-25-15,0 0 0,-1 0 16,1-25-16,0 0 0,0 25 16,0-24-16,0 24 0,-25-25 15,24 0-15,1 25 16,-25 25 0,0 0-16,-25-25 15,25 24-15,0 1 0,0 0 16,0 0-16,0 0 15,25-25 1,0 0 0,25 0-16</inkml:trace>
  <inkml:trace contextRef="#ctx0" brushRef="#br0" timeOffset="103969.1898">29518 4316 0,'0'0'0,"0"-25"0,0 0 15,0 1-15,-25-1 16,0 25 0,25-25-16,-25 25 15,0 0-15,1 0 16,-1 25-16,0 0 0,0-25 16,25 24-16,-25 1 0,1 0 15,24 0-15,24-25 31,1 0-31,0 0 16,0-25-16,0 25 0,-1 0 16,1-50-16,0 50 0,0-49 15,0 49-15,-1-25 0,1 0 16,-25 0-16,25 1 0,0-1 16,-25 0-16,25 0 15,-25 0-15,0 50 16,-25 25-1,0-25 1,25-1-16,-25 1 0,25 0 16,-25 0-16,25 24 0,0-24 15,0 0-15,0 0 16,0 0-16,0-1 0,25-24 16</inkml:trace>
  <inkml:trace contextRef="#ctx0" brushRef="#br0" timeOffset="104442.9627">30038 4291 0,'0'-25'0,"0"1"16,-24-1-16,24 0 15,0 0-15,-25 25 16,0 0-16,0 0 0,0 0 15,1 0-15,-1 25 0,0 0 16,0-25-16,0 25 16,1-1-16,24 1 15,0 0-15,0 0 0,24-25 16,1 0-16,0 0 16,0 0-1,0-25-15,-1 0 0,1 25 16,25-49-16,-25 49 15,-25-25-15,49-25 0,-24 25 16,0 1-16,-25-1 0,25 0 0,-1-25 16,1 26-16,-25-1 15,0 0 1,-25 50 0,1 24-1,-1-24-15,25 0 0,-25 25 16,25-26-16,-25 26 0,25 0 0,0-26 15,-25 1-15,25 0 16,0 0-16,0 0 0,0-1 16,0 1-16,25-25 15,0-25-15</inkml:trace>
  <inkml:trace contextRef="#ctx0" brushRef="#br0" timeOffset="104743.6463">30336 4217 0,'-25'0'0,"25"25"31,-24-1-15,24 1-16,0 0 16,0 0-16,-25-25 15,25 25-15,-25-25 16,25-25-1,25-25 17,0 25-32,-1 1 15,1 24-15,0-50 0,0 50 0,0-25 16,-1 25 0,-24-25-16,25 25 0,0 0 15,0 0-15</inkml:trace>
  <inkml:trace contextRef="#ctx0" brushRef="#br0" timeOffset="105296.7214">30535 4366 0,'0'0'0,"-25"0"16,50-25-1,-1 25 1,1 0-16,0 0 15,0-25-15,0 0 16,-1 0-16,1 25 16,-25-24-16,25-1 0,-25 0 0,0 0 15,-25 25 1,0 25 0,1 0-1,24 0-15,0-1 16,-25-24-16,25 25 0,0 0 15,25-25-15,-1 0 0,1 0 16,25 0-16,-25-25 16,-1 25-16,26-25 15,-50 1-15,25 24 16,-25-25-16,25 0 16,-1 0-16,-24 0 0,-24 50 46,24 0-30,0 0-16,-25 0 16,25-1-16,0 1 15,0 0-15,0 0 0,0 0 16,0-1 0,0-48 46,25-1-62,24 0 16</inkml:trace>
  <inkml:trace contextRef="#ctx0" brushRef="#br0" timeOffset="105535.0884">31279 4192 0,'0'0'15,"25"0"-15,-25-25 0,24 25 16,-24-25-1,-24 25 1,24 25 0,-25-25-16,25 25 0,-25-25 15,25 25-15,-25 0 0,25-1 16,-25 1-16,25 0 16,0 0-16,0 0 0,-25-1 15,25 1-15,-24 0 16,24 0-16,-25-25 15,0 0-15,0 0 16,0 0-16</inkml:trace>
  <inkml:trace contextRef="#ctx0" brushRef="#br0" timeOffset="181821.1287">10567 6052 0,'0'25'141,"0"0"-126,25-25 1,-25 25-16,0 0 0,24-1 16,-24 1-16,0 0 15,25-25-15,-25 50 16,0-26-16,25-24 15,-25 25-15,0 0 0,0 0 16,0 0 0,25-25-1,0 0 32,-1-25-16,-24 0-31,25 25 0,-25-25 16,25 0-16,0 25 16,-25-24-16,25-1 0,-1-25 15,1 25-15,0 1 16,0-1-16,-25 0 0,25 0 16,-1 25-16,-24-25 0,25 1 15,0-1 16,0 25-15,-25-25-16,0 0 47</inkml:trace>
  <inkml:trace contextRef="#ctx0" brushRef="#br0" timeOffset="186350.465">11336 6176 0,'25'0'109,"-1"0"-93,1 0-1,0 0-15,0 0 16,0 0-16,-1 0 0,1 0 15,0 0-15,0 0 16,0 0 15</inkml:trace>
  <inkml:trace contextRef="#ctx0" brushRef="#br0" timeOffset="186674.7043">11509 6077 0,'25'25'31,"0"-25"-15,0 0 0,-25 25-1,25-25-15,-25 25 16,24-25-16,-24 24 16,0 1-1,0 0 1,0 0-16,-24-25 15,-1 25-15,25-1 16,-25-24-16,25 25 16</inkml:trace>
  <inkml:trace contextRef="#ctx0" brushRef="#br0" timeOffset="187467.6733">11906 5928 0,'25'0'46,"25"0"-30,-26 0-16,1 0 16,0 0-1,0 0-15,0 0 16,-25 25 15,0 0-15,-25-25-16,25 25 15,0 0-15,0-1 16,0 1-16,0 0 0,0 0 16,0 0-16,0-1 0,0 1 15,-25 0-15,25 0 0,0 0 16,-25-1-16,25 1 16,-25-25-1,50 0 48,0 0-48,0 0 1,-25-25-16,25 1 16</inkml:trace>
  <inkml:trace contextRef="#ctx0" brushRef="#br0" timeOffset="187719.0119">12402 5829 0,'0'-25'0,"0"50"0,25-50 16,-25 0-16,0 50 31,0 25-31,-25-25 16,25 0-16,-24-1 15,24 26-15,0 0 0,0-26 0,-25 1 16,25 0-16,0 0 0,0 24 16,0-24-16,0 0 0,-25 0 15,25 0-15,0-1 16,0 1-16</inkml:trace>
  <inkml:trace contextRef="#ctx0" brushRef="#br0" timeOffset="187881.1458">12278 6152 0,'-24'0'0,"24"-25"0,24 25 32,1 0-32,0 0 15,0 0-15,24 0 16,-24-25-16</inkml:trace>
  <inkml:trace contextRef="#ctx0" brushRef="#br0" timeOffset="188234.3887">12874 6028 0,'-25'24'16,"25"1"-16,0 0 15,0 0-15,0 24 16,0-24 0,0 0-16,25 0 15,-25 0-15,0-1 16,-25-24-16</inkml:trace>
  <inkml:trace contextRef="#ctx0" brushRef="#br0" timeOffset="188382.23">12898 6003 0,'0'-25'0,"0"50"0,0-75 16,25 50 15,0 0-15</inkml:trace>
  <inkml:trace contextRef="#ctx0" brushRef="#br0" timeOffset="188638.5561">13097 5953 0,'0'25'47,"-25"0"-31,0 0-16,0-1 15,25 1-15,-24-25 16,24 25-16,0 0 16,0 0-1,24-1-15,1-24 0,0 25 16,-25 0 0,-25 0-1,0-25 1,1 0-16</inkml:trace>
  <inkml:trace contextRef="#ctx0" brushRef="#br0" timeOffset="189191.1013">13543 6052 0,'0'0'0,"0"25"32,0 0-17,0 0 1,0 0-16,25-1 15,-25 1-15,0 0 16,0 0-16,0 0 0,0-1 16,0 1-1,25-25 1,-25-25 0,25 25-16,-25-24 0,25-1 15,-1 0-15,-24 0 0,25 0 0,-25 1 16,0-1-16,25-25 15,-25 25-15,0 1 0,0-1 16,25 25 15,-25 25-31</inkml:trace>
  <inkml:trace contextRef="#ctx0" brushRef="#br0" timeOffset="189488.2905">13841 6201 0,'0'0'0,"25"0"16,0-25-1,-25 1-15,24-1 16,-24 0 0,25 0-16,-25 0 15,0 1 1,-25 24-1,1 0 1,24 24-16,-25-24 0,25 25 16,0 0-16,-25 0 0,25 0 15,0-1-15,0 1 16,25 0-16,0-25 16,-1 0-1,-24-25-15</inkml:trace>
  <inkml:trace contextRef="#ctx0" brushRef="#br0" timeOffset="189707.4813">14089 6003 0,'0'25'16,"0"-1"0,-25 1-16,25 0 0,0 0 15,0 0-15,0 24 16,0-24-16,25-25 31,0 0-15,0-25-16,-25 0 15,24 1-15,-24-1 0,25 25 16,-25-25-16,25 0 0</inkml:trace>
  <inkml:trace contextRef="#ctx0" brushRef="#br0" timeOffset="190100.2881">14238 6052 0,'25'0'15,"-50"0"-15,50-24 16,-25 48-1,0 1-15,-25-25 16,25 25-16,0 0 0,0 0 16,0-1-16,0 1 15,25-25 1,-25-25 0,49 25-16,-24-24 0,-25-1 15,25 0-15,0 0 0,-25 0 16,25 1-16,-1 24 15,-24-25-15,0 50 47,0-1-47,0 1 0,-24 0 0,24 0 16,0 0-16,0-1 0,0 51 16,-25-50-16,25 24 0,0 1 15,0-1-15,0 1 0,-25 24 16,25-24-16,0-25 0,-25 24 15,25-24-15,-50 25 0,26-25 16,-1-1-16,0-24 0,-25 0 16,26 0-16,-1-24 15,0-1-15,0-25 16,0 50-16,25-25 16,-24 1-16,24-1 0,0 0 0</inkml:trace>
  <inkml:trace contextRef="#ctx0" brushRef="#br0" timeOffset="190731.6493">15180 5978 0,'0'0'0,"0"-25"15,0 0 1,-24 25-16,-1 0 15,-25 25 1,25-25 0,25 25-16,-24-25 0,24 25 15,-25 0-15,25-1 16,25 1 0,-25 0-16,24-25 15,-24 25-15,25-25 16,0 25-16,-25-1 0,25-24 0,-25 25 15,0 0 1,-25-25 0,0 0-1,25-25 1,0 0-16,25 25 16,-25-24-1</inkml:trace>
  <inkml:trace contextRef="#ctx0" brushRef="#br0" timeOffset="190880.2577">15255 6077 0,'0'0'0,"25"-25"0,-1 25 16,-24 25 15,0 0-31,0 0 16,0 0-16,0-1 16,0 1-16,25-25 31</inkml:trace>
  <inkml:trace contextRef="#ctx0" brushRef="#br0" timeOffset="191015.4205">15354 5904 0,'-25'0'0,"25"24"15,0 1 1,25-25-16,-25 25 15</inkml:trace>
  <inkml:trace contextRef="#ctx0" brushRef="#br0" timeOffset="191646.79">15503 6052 0,'0'0'0,"0"25"16,0 0-16,0 0 15,0 0 1,0-1-16,0 1 15,25-50 1,-25 1 0,25-1-1,-25 0-15,24-25 16,1 26-16,-25 48 31,0 1-15,0 0-16,0 0 15,0 0-15,0-1 16,25-24 0,0 0-1,-25-24 1,25 24-16,-25-25 0,24 0 16,1 0-16,0 0 15,0 1-15,0 24 63,-1-25-48,1 25 17,-25 25-1,0 24-31,0-24 15,0 0-15,-25 0 0,25-1 16,0 1-16,0 25 0,0-1 16,0-24-16,0 0 0,0 0 15,0 49-15,0-49 0,0 0 16,0 0-16,0-1 0,0 1 16,-24 0-16,24-50 31,0 0-31,0 1 15,0-1-15,0 0 0</inkml:trace>
  <inkml:trace contextRef="#ctx0" brushRef="#br0" timeOffset="191860.2961">15875 6077 0,'0'0'0,"0"-25"16,0 1-16,0-1 0,0 0 0,25 25 16,-25-25-16,25 25 15,-1 0-15,1-25 0,0 25 16,0 0-16,0 0 15,-1 25-15,-24 0 0,0 0 16,0 0-16,-24 24 16,-1-49-16,0 25 0,0-25 15,0 25-15,1-25 0,-1 25 0,0-25 16,0 0 0,25-25-16,0 0 15</inkml:trace>
  <inkml:trace contextRef="#ctx0" brushRef="#br0" timeOffset="192080.231">16197 5755 0,'25'0'16,"-25"24"-1,-25 26-15,25-25 16,-24 0-16,24 24 15,0 1-15,0-25 16,0 0-16,-25-25 0,25 24 16,0 1-16,-25 0 0,25 0 15,-25-25 1,25 25-16</inkml:trace>
  <inkml:trace contextRef="#ctx0" brushRef="#br0" timeOffset="192371.4592">16321 6152 0,'25'0'16,"0"0"-1,0-25 1,0 25-16,-25-25 0,25 0 16,-1-24-16,-24 24 15,25 0-15,-25 0 16,0 0-16,-25 25 15,1 0 1,-1 25-16,0-25 0,25 25 16,-25-25-16,25 25 0,-25 0 0,0 24 15,25-24-15,0 0 0,0 0 16,0-1-16,0 26 0,25-50 16,-25 25-16,25 0 0,0-25 15,0 0-15,0 0 16</inkml:trace>
  <inkml:trace contextRef="#ctx0" brushRef="#br0" timeOffset="195159.4898">16892 6052 0,'-25'0'31,"50"0"16,0 0-31,0 0-16,-1 0 15,1 0-15,0 0 16,0 0-16,0 0 0,-1 0 16,1 0-16,0 0 0,0 0 15,0 0-15</inkml:trace>
  <inkml:trace contextRef="#ctx0" brushRef="#br0" timeOffset="196023.2808">17636 6003 0,'0'-25'32,"0"0"-1,-25 25-31,1 0 16,-1 25-1,0-25-15,25 25 16,-25 0-16,25-1 15,0 1-15,-25 0 0,25 0 16,0 0 0,25-25-16,0 0 0,0 0 15,0-25-15,-25 0 16,24 0-16,-24 0 0,25 25 16,0-24-16,0-26 0,0 25 15,-25 0-15,24-24 0,-24 24 16,25 0-16,-25-25 0,25 26 15,-25 48 17,-25 1-32,25 0 0,-25 50 15,25-51-15,0 1 16,0 0-16,0 0 0,0 24 16,0-24-16,0 0 0,0 0 0,0 0 15,0-1-15,25-24 16,0 0-1,0 0-15</inkml:trace>
  <inkml:trace contextRef="#ctx0" brushRef="#br0" timeOffset="196279.5997">17959 5978 0,'0'25'31,"0"0"-16,0-1-15,0 1 16,0 0 0,24-25-16,1 0 15,-25-25-15,25 25 16,-25-25-16,0 1 16,0-1-16,0 0 0,-25 0 15,0 0 1,1 25-16,-1 0 15,0 0-15</inkml:trace>
  <inkml:trace contextRef="#ctx0" brushRef="#br0" timeOffset="196663.5922">18355 5904 0,'25'0'16,"-25"24"0,0 1-1,0 0-15,0 0 0,0 24 16,0-24-16,0 0 16,0-50 15,25 0-16,0 1-15,0-1 16,-1 25-16,1-50 0,0 25 16,0 25-1,0 0-15,-25 25 16,0 0 0,0 0-16,0 0 15,-25-25-15,25 24 0,0 1 16,0 0-16,25-25 15,0 0 1,-1-25-16</inkml:trace>
  <inkml:trace contextRef="#ctx0" brushRef="#br0" timeOffset="196919.9214">18802 5978 0,'-25'0'31,"25"25"-16,-25 0-15,25-1 16,25-24 0,0 0-16,0 0 15,0 0-15,-25-24 16,0-1-16,24 25 0,-24-25 16,0 0-16,0 0 15,-24 25-15,24-24 0,-25 24 16,0-25-16,0 25 0,0 0 15</inkml:trace>
  <inkml:trace contextRef="#ctx0" brushRef="#br0" timeOffset="197143.3317">19124 5680 0,'0'0'0,"0"-25"0,0 50 32,0 0-17,0 0-15,0 0 0,0-1 16,-24 1-16,24 50 0,0-50 16,0-1-16,0 1 0,0 0 0,0 0 15,0 24-15,0-24 0,0 0 16</inkml:trace>
  <inkml:trace contextRef="#ctx0" brushRef="#br0" timeOffset="197283.9551">18976 5928 0,'0'0'0,"-25"0"0,25-24 16,25 24-1,24 0-15,-24 0 0,0 0 16,24 0-16</inkml:trace>
  <inkml:trace contextRef="#ctx0" brushRef="#br0" timeOffset="198388.4847">19695 5829 0,'0'25'47,"0"0"-31,0 0-1,0-1-15,0 1 0,0 0 0,-25 0 16,25 0-16,0-1 16,0 1-1,0-50 1,25 1-1,-25-1-15,0 0 0,25 0 16,-25 0-16,25 1 0,-1-1 16,-24 0-1,25 25-15,0 0 16,-25 25 0,0 0-1,0-1-15,0 1 16,0 0-1,0 0-15,25-25 16,-25 25-16,25-25 0,-1 0 16,1 0-1,0-25-15,0 0 16,0 25-16,-1-25 16,-24 0-16,25 25 0,-25-24 15,0-1-15,25 0 16,-25 0-16,-25 25 31,0 0-31,1 0 16,-1 25-1,0 0-15,25 24 16,-25-24-16,25 0 16,0 0-1,0 0-15,25-25 0,0 24 16,0-24-16,-1 0 15,1 0-15,0-24 16,25-1-16,-26 25 16,1-25-16,0 0 0,0 25 15,0-49-15,-25 24 16,24 25-16,-24-25 16,0 0-16,-24 25 15,-1 0 1,25 25 15,-25-25-31,25 25 16,-25 0-16,25-1 15,0 1-15,0 0 16,0 0-16,0 0 16,25-25-1,0 24-15,0-24 16,-1 0-16,1 0 0,0 0 0,25 0 15</inkml:trace>
  <inkml:trace contextRef="#ctx0" brushRef="#br0" timeOffset="198807.8892">20637 5928 0,'0'0'0,"0"-24"0,0-1 16,25 0-1,-50 25 16,1 25-15,-26 0-16,25-25 16,0 24-16,1 1 15,-1 0-15,25 0 16,0 0-16,0-1 16,25-24-16,-1 0 15,1 0-15,0-24 16,0 24-16,-25-25 0,25 0 15,-1 0-15,1 0 0,0 1 16,-25-1-16,25 0 0,0 0 0,-25-25 16,25 1-16,-1 24 0,-24 0 15,0 0 1,0 50 0,-24 25-1,24-25-15,-25-1 0,25 1 16,0 25-16,0-25 0,-25 24 15,25-24-15,0 0 16,-25 0-16,25 0 0,0-1 16</inkml:trace>
  <inkml:trace contextRef="#ctx0" brushRef="#br0" timeOffset="199831.7168">21233 5854 0,'0'-25'0,"-25"25"15,25 25 32,0 0-31,-25 0-16,25-1 15,-25 1-15,25 0 0,0 0 16,-24 0-16,24-1 16,0-48 15,24 24-31,-24-25 15,0 0-15,25 0 0,0-24 16,0 24-16,0 0 0,-1 0 16,-24 0-16,25 0 0,25 1 15,-25 24-15,-1 0 16,1 24 0,-25 1-16,0 0 15,0 0-15,0 0 16,-25 0-16,25-1 15,-24 1-15,24 0 0,0 0 16,0 0-16,0-1 16,24-24 15,1-24-31</inkml:trace>
  <inkml:trace contextRef="#ctx0" brushRef="#br0" timeOffset="200111.9774">21555 6003 0,'25'-25'16,"-25"0"0,25 25-1,0-25-15,-25 1 16,24-1-16,-24 0 16,0 0-16,-24 0 31,-1 50-16,0 0 1,0 0-16,25 0 0,0-1 16,-25 26-16,25-25 15,0 0 1,25-25-16,0 24 0,0-24 16,0 0-16,-1 0 15,1-24-15,0-1 0</inkml:trace>
  <inkml:trace contextRef="#ctx0" brushRef="#br0" timeOffset="200526.9976">21878 5804 0,'0'0'0,"-25"0"31,25 25-31,0 0 0,0 0 16,-25 0-1,25-1-15,0 1 0,0 0 16,0 0-1,25-25-15,0 0 16,0-25-16,-1 0 16,1 25-16,-25-25 15,25 1-15,0-1 0,0 0 16,-1 0-16,-24 50 47,0 25-32,0-26-15,0 1 16,25-25-16,-25 25 16,25-25-16,0 0 0,0 0 15,-25-25-15,24 25 16,-24-25-16,25-24 0,0 24 16,-25 0-16,0 0 0,0 0 15,0 1-15,0-1 16,-25 25-16,0 0 15</inkml:trace>
  <inkml:trace contextRef="#ctx0" brushRef="#br0" timeOffset="200836.8913">22696 5804 0,'0'25'15,"0"0"-15,0 0 16,-25 0-16,25-1 16,0 1-1,0 0-15</inkml:trace>
  <inkml:trace contextRef="#ctx0" brushRef="#br0" timeOffset="200971.5385">22671 5705 0,'0'0'0,"25"25"47</inkml:trace>
  <inkml:trace contextRef="#ctx0" brushRef="#br0" timeOffset="201289.7323">22845 5804 0,'0'0'0,"0"25"0,0 0 16,-25 0-1,25 0-15,0-1 16,-24 1-16,24 0 16,24-25 15,-24-25-31,25 0 15,0-24-15,0 24 16,-25 0-16,25 0 16,-1 0-16,1 25 31,-25 25-31,0 0 0,0 0 16,0 0-1,0 0-15,0-1 0,-25-24 16,25 25-16,25-25 15,25 0 1,-50-25-16</inkml:trace>
  <inkml:trace contextRef="#ctx0" brushRef="#br0" timeOffset="201578.9322">23341 5779 0,'0'0'0,"0"-24"16,-25 24-1,1 0 1,-1 0-16,0 0 16,0 0-16,0 24 0,25 1 15,-24-25 1,24 25-16,0 0 0,0 0 16,24 0-1,-24-1-15,25-24 0,-25 25 16,25-25-16,-25 25 15,-25-25 1,0 0 0,1 0-1</inkml:trace>
  <inkml:trace contextRef="#ctx0" brushRef="#br0" timeOffset="201827.2772">23564 5606 0,'0'0'0,"0"25"32,0-1-17,0 26 1,0-25-16,-24-25 0,24 25 0,0-1 15,0 1-15,0 25 0,0-25 16,0 0-16,0-1 16,0 1-16,0 0 15</inkml:trace>
  <inkml:trace contextRef="#ctx0" brushRef="#br0" timeOffset="202526.8247">23416 5829 0,'0'0'0,"0"-25"16,24 25-1,26-25-15,-25 25 16,0 0-16,-1 0 0,1 0 16,0 0-16,0 0 0,0-24 15,-1 24-15,1 0 16,-25 24 15,0 1-31,0 0 16,0 0-1,0 0-15,0 0 0,0-1 16,0 1-16,0-50 31,0 1-15,25-1-1,0 0-15,0 25 16,-25-25-16,24 25 0,-24-25 16,50 0-16,-25 25 0,-25-24 15,25 24-15,0-25 16,-25 50 31,0-1-47,-25 1 0,0-25 15,25 25-15,0 0 16,0 25-16,-25-50 16,25 24-16,25-24 31,0 0-31,0 0 16,-1-24-16,-24-1 15,25 25-15,-25-25 16,25 0-16,0 0 0,0 0 15,-25 1 1,24 24-16,-24 24 31,0 1-31,0 0 16,0 0-16,0 0 16,0 0-16,0-1 15,25-24 16,0 0-31,-25-24 0,25 24 16</inkml:trace>
  <inkml:trace contextRef="#ctx0" brushRef="#br0" timeOffset="202822.0505">24433 5779 0,'0'0'0,"-25"0"47,0 0-32,0 0-15,0 0 16,1 0 0,24 25-16,-25 0 0,25 0 15,0 0 1,0 0-16,0-1 15,25-24-15,-25 25 16,24-25 0,1 0-16,0 0 0,-25-25 15,25 25-15,0-24 0</inkml:trace>
  <inkml:trace contextRef="#ctx0" brushRef="#br0" timeOffset="203050.4593">24681 5581 0,'0'0'0,"0"-25"32,0 50-17,-25 0 1,25 0-16,0-1 16,0 26-16,0-25 15,-25 0-15,25-1 0,0 1 0,0 0 16,0 25-16,0-25 0,0-1 15,0 1 1</inkml:trace>
  <inkml:trace contextRef="#ctx0" brushRef="#br0" timeOffset="203349.7035">24507 5804 0,'0'-25'0,"25"25"15,0 0 1,-1 0-16,1 0 16,25 0-16,-25 0 0,-1-24 15,1 24-15,0 0 0,0-25 16,0 25-16,-1 0 16,-24-25-16,25 25 31,-25 25-31,0 0 15,0-1-15,0 1 0,0 0 16,-25 0-16,25 0 16,0 0-16,-24-1 15,24-48 17,24-1-32</inkml:trace>
  <inkml:trace contextRef="#ctx0" brushRef="#br0" timeOffset="203510.7363">24805 5556 0,'0'0'0,"0"25"32,24 0-17,-24 0 1,50-1-16</inkml:trace>
  <inkml:trace contextRef="#ctx0" brushRef="#br0" timeOffset="204089.8271">25127 5779 0,'-25'0'16,"1"0"-1,24 25-15,0 0 16,0 0-16,0 0 15,0 0-15,24-25 16,-24 24-16,25-24 16,0-24-1,-25-1-15,25 0 16,-25 0 0,0 0-16,0 0 0,-25 25 15,25-24-15,-25 24 0,0-25 16,1 25-16,48 25 47,1-25-47,0 0 15,0 0-15,0 0 16,-1 24-16,1-24 0,0 0 16,0 0-1,0 25 16,-25 0-15,0 0-16,0 0 16,24-25-1,1 0 1,-25-25 0,25 0-16,0 25 0,0 0 15,-25-25-15,24 25 16,1 0-16,0 0 15,0 0 1,-25 25 0,0 0-16,0 0 15,0 0-15,25-25 0,-25 24 16,0 1 0</inkml:trace>
  <inkml:trace contextRef="#ctx0" brushRef="#br0" timeOffset="211177.3713">12898 6796 0,'0'-24'0,"-24"24"110,24 24-95,-25-24 1,0 25-16,0 0 16,0 0-16,25 0 15,-24 0 1,24-1-16,0 1 15,-25 0-15,25 0 16,0 0-16,0-1 0,0 1 16,0 0-16,25 0 0,-25 0 15,24-1-15,1 1 0,-25 0 16,25-25-16,0 25 16,-25 0-16,25-25 15,-25 24-15,24-24 16,-24-24 15</inkml:trace>
  <inkml:trace contextRef="#ctx0" brushRef="#br0" timeOffset="211783.2784">13196 6821 0,'25'0'47,"-25"25"-31,0 0 0,0 0-16,0 0 15,0-1-15,0 1 16,0 0-16,-25 0 0,25 0 15,0-1-15,-25 1 0,25 0 16,0 0-16,0 0 0,0-1 0,-25 1 16,25 0-16,0 0 15,25-25 32,-25-25-31,25 25-16,-25-25 15,25 25 1,0 0 0,0 0-1,-25 25 1,24-25-16,1 0 31,-25-25 0,0 0-15</inkml:trace>
  <inkml:trace contextRef="#ctx0" brushRef="#br0" timeOffset="212259.5537">13593 7020 0,'-25'0'16,"0"0"30,25 25-46,0-1 16,0 1-16,0 0 16,-24 0-1,24 0 1,0-1 0,24 1-16,1-25 15,0 0-15,0 0 16,0 0-16,-1 0 15,-24-25-15,25 1 16,-25-1-16,0 0 16,0 0-16,-25 25 15,1-25-15,-1 25 16,0 0 0</inkml:trace>
  <inkml:trace contextRef="#ctx0" brushRef="#br0" timeOffset="212767.1937">14039 7094 0,'0'0'0,"0"-25"31,0 1-15,-24 24 0,-1 0-16,0 24 15,0 1 1,0 0-1,25 0 1,0 0 0,0-1-1,25-24-15,0 0 32,-25-24-32,25 24 0,0-25 15,-1 0-15,-24 0 31,0 50 1,0 0-17,0 0 1,0-1-16,25-24 16,-25 25-16,25-25 15,-25 25-15,25-25 16,0 0-16,-1-25 15</inkml:trace>
  <inkml:trace contextRef="#ctx0" brushRef="#br0" timeOffset="213284.3557">14436 7094 0,'0'0'0,"25"-25"16,-25 1-1,0-1 17,-25 25-32,1 0 15,24-25 1,-25 25-16,0 0 16,25 25-16,-25 0 15,0-1-15,25 1 16,-25 0-16,25 0 15,0 0 1,0-1-16,25-24 16,0 0-1,25-24-15,-25 24 16,-1 0-16,-24-50 16,50 25-16,-50 0 0,25 25 0,-25-24 15,25-1-15,-25 0 0,24-25 16,1 26-16,-25-1 0,0 0 15,0 0 1,0 50 15,0 0-31,0 0 0,0-1 16,-25 26-16,25-25 16,0 0-16,0-1 0,0 1 15,0 25-15,0-25 0,0-1 16,0 1-16,0 0 0,0 0 15</inkml:trace>
  <inkml:trace contextRef="#ctx0" brushRef="#br0" timeOffset="213899.7719">15230 6821 0,'-25'25'79,"0"-25"-64,25 25-15,0 0 0,-24 0 16,-1-1-16,25 1 15,0 0-15,0 0 16,0 0-16,0-1 0,0 1 16,0 0-16,0 0 0,0 0 15,0-1-15,25 1 0,-25 0 16,24 0-16,1 0 0,0-1 16,-25 1-16,25-25 15,0 0 1,-25-25-16,24-24 15</inkml:trace>
  <inkml:trace contextRef="#ctx0" brushRef="#br0" timeOffset="214792.031">15528 6871 0,'0'25'32,"0"0"-17,-25-1-15,25 1 16,0 25-16,0-25 0,-25-1 15,25 1-15,0 0 0,0 0 16,0 0-16,-25-25 0,25 24 0,0 1 16,0-50 15,0 1-31,0-1 16,0 0-16,0 0 0,0 0 15,25-24-15,-25 24 0,25 0 16,-25 0-16,0 1 15,25-26-15,0 50 0,-25-25 16,24 25-16,1 0 16,0-25-16,0 25 15,0 0-15,-1 25 16,-24 0-16,25-25 0,-25 25 0,0 0 16,0-1-16,0 1 15,-25 0-15,1 0 16,-1-25-16,0 49 15,0-49-15,0 0 0,1 25 0,-1-25 16,0 0-16,0 0 0,0 0 16,50 0 31,0 0-47,0 0 15,0 0-15,-1 0 0,1 0 16,0 25-16,0-25 15,0 0 1,-1 0-16,1 25 0,0-25 16,0 0-16,0 0 0,-1 0 15,1 0-15,0-25 16,0 25-16,0 0 0,-25-25 16,0 0-16,24 25 0,-24-24 15,0-1-15,0 0 16,0 0-1,-24 25-15,-1 0 0,0 25 16,0-25 0,25 25-16,-25 0 15,1-1-15,24 1 16,-25 0-16,25 0 16,0 0-1,25-25-15,-25 24 16,24-24-16,1 0 0,0 0 15,0 0-15,0 0 0,24 0 16,-24 0-16,0 0 16</inkml:trace>
  <inkml:trace contextRef="#ctx0" brushRef="#br0" timeOffset="215163.6396">16272 7094 0,'0'0'0,"0"-25"0,25 1 15,-25-1 1,0 0-1,-25 25 1,0 0-16,0 25 16,0-25-16,25 25 15,-24-25-15,-1 24 0,25 1 16,-25-25-16,25 25 0,-25-25 16,25 25-16,0 0 0,25-25 15,0 0 1,0 0-16,-1 0 15,1-25-15,0 0 0,0 25 16,-25-25-16,25 25 0,-25-25 16,0 1-16,24 24 15,-24 24 17,0 1-17,0 0 1,0 0-16,0 0 15,25-25-15,0 0 16,0 0-16</inkml:trace>
  <inkml:trace contextRef="#ctx0" brushRef="#br0" timeOffset="215608.943">16644 7020 0,'0'0'0,"0"-25"16,-25 25-1,0 0 1,1 0 0,-1 25-16,25 0 0,-25-25 0,0 49 31,25-24-31,0 0 16,0 0-16,25-25 15,25 0 1,-26-25-16,1 0 15,0 25-15,-25-25 16,25 0-16,0 1 0,-25-1 16,24 0-16,-24 0 0,25 0 15,0-24-15,0 24 0,-25 0 16,0 0-16,25 25 0,-25-25 16,0 1-16,0 48 31,0 26-31,0-25 15,-25 0-15,25 24 0,0-24 16,0 0-16,0 25 0,0-26 16,0 1-16,0 25 0,0-25 15,0-1-15,0 1 16,25 0-16,-25-50 31</inkml:trace>
  <inkml:trace contextRef="#ctx0" brushRef="#br0" timeOffset="215923.1152">17190 6672 0,'24'0'15,"1"25"1,-25 0 0,25 0-16,-25 24 15,25-24-15,-25 0 0,0 0 16,25 25-16,-25-1 0,24-24 16,-24 25-16,0-26 0,0 1 15,0 0-15,0 25 0,-24-26 16,24 1-16,-25-25 0,0 25 15,0-25 1,0 0-16,1-25 16</inkml:trace>
  <inkml:trace contextRef="#ctx0" brushRef="#br0" timeOffset="216297.1262">17735 7268 0,'0'0'0,"0"-25"0,25 25 16,0 25 15,-25 0-31,0-1 16,0 1-16,-25 0 15,0 25-15,1-26 0,-1-24 16,0 25-16,0-25 0,25 25 16,-49-25-16</inkml:trace>
  <inkml:trace contextRef="#ctx0" brushRef="#br0" timeOffset="220283.206">18628 6846 0,'0'0'0,"0"-25"16,0 0 15,0 1 0,-24 24-15,-1-25-1,0 25 1,0 0-16,0 0 0,0 0 16,1 0-16,-1 25 0,0-25 15,0 24-15,25 1 16,-25-25-16,1 25 15,24 0-15,-25 0 16,25 0-16,0-1 16,49-24-16,-49 25 0,25-25 15,0 25 1,25 0-16,-26 0 16,1-25-16,0 24 15,0-24-15,0 25 0,0-25 0,-25 25 16,24-25-16,-24 25 15,0 0-15,0-1 16,-24-24 0,-1 25-1,0-25-15,0 0 0,0 0 16,0 0-16,1 0 16,-1 0-1,0 0-15,0-25 16,25 1-1</inkml:trace>
  <inkml:trace contextRef="#ctx0" brushRef="#br0" timeOffset="220613.3367">18926 6772 0,'0'-25'0,"25"25"15,-25 25 32,0-1-31,0 1-16,0 0 0,0 0 15,0 0-15,0 24 0,0 1 16,0-25-16,0 0 0,0-1 16,0 26-16,0-25 15,-25 0-15,25-1 16,0 1-16,-25-25 31,25-25-31</inkml:trace>
  <inkml:trace contextRef="#ctx0" brushRef="#br0" timeOffset="221252.3699">18802 6995 0,'0'0'0,"0"-25"16,25 25 0,0 0-16,-1 0 0,1 0 15,0 0-15,0 0 16,0 0-16,24 0 0,-24 0 15,0 0-15,0 0 16,-25 25 15,-25 0-31,25 0 16,0-1-16,0 1 16,0 0-16,0 0 15,25-25-15,-1 0 16,1 0-1,0-25-15,-25 0 16,25 25-16,-25-25 0,0 1 16,0-1-16,0 0 0,-25 0 0,25 0 15,-25 1-15,0-1 16,1 25-16,-1 0 16,25 25-1,0-1 1,25-24-16,-1 0 15,1 25-15,0-25 0,0 0 16,24 0-16,-24 0 16,0 0-16,0 0 15,0 0-15,24 0 16,-24 0-16,0 0 0,0 0 16,-25 25-16,0 0 15,0 0 1,0-1-16,0 1 15,0 0-15,0 0 16,0-50 15,0-25-31,24 26 0,-24-1 16,25 0-16,-25 0 16,0 0-16,25 25 0,-25-24 15,25 24 1</inkml:trace>
  <inkml:trace contextRef="#ctx0" brushRef="#br0" timeOffset="221528.3165">19720 7119 0,'25'0'0,"-25"-25"15,24 0 1,1 1-16,-25-1 15,25 25 1,-25-25-16,0 0 0,0 0 16,-25 25-1,0 0-15,1 0 0,-1 25 16,0-25-16,25 25 16,-25 0-16,25 0 0,0-1 15,0 1-15,25 0 16,0-25-16,0 0 0,-1 0 15,1 0-15,0 0 0,0 0 16</inkml:trace>
  <inkml:trace contextRef="#ctx0" brushRef="#br0" timeOffset="221984.9905">20290 6697 0,'-25'25'31,"1"0"-15,24 0-16,-25-25 0,25 24 0,-25 1 16,25 0-16,-25 25 0,25-1 15,0-24-15,0 0 0,0 0 16,0 0-16,25-1 0,0 1 16,-25 0-16,25-25 0,-1 0 15,1 25-15</inkml:trace>
  <inkml:trace contextRef="#ctx0" brushRef="#br0" timeOffset="222800.1788">20712 6747 0,'0'0'0,"-25"0"47,25 25-47,0-1 16,-25-24-16,25 25 0,0 0 15,-25 0-15,25 0 0,0 24 16,0-24-16,-24-25 0,24 25 16,0 0-16,0 0 0,0-1 15,0 1-15,24-25 16,1 0-16,-25-25 15,25 25-15,-25-24 0,25 24 16,0-50-16,0 50 0,-1-25 16,-24 0-16,25 1 0,0-1 15,-25 0-15,25 0 16,-25 50 15,0 0-31,0 0 16,25-1-16,-25 1 0,0 0 15,24 0-15,1 0 0,0-25 16,-25 24-16,25-24 16,0 0-16,-1 0 15,-24-24-15,25-26 16,-25 25-16,0 0 16,0 1-16,25-1 0,-25-25 15,0 25-15,0 0 16,-25 25-16,0-24 0,1 24 15,-1 0 1,25 24 0</inkml:trace>
  <inkml:trace contextRef="#ctx0" brushRef="#br0" timeOffset="223082.4333">21208 6896 0,'25'25'16,"-25"-1"0,0 1-16,0 0 15,0 0-15,0 0 16,0-1-16,0-48 31,0-1-31,25 0 16,-1 0-16,-24-24 15,25 24-15,0 25 16,-25-25-16,25 0 16,0 25-16,-1 0 31</inkml:trace>
  <inkml:trace contextRef="#ctx0" brushRef="#br0" timeOffset="223228.5779">21431 6871 0,'25'0'16,"-50"-25"-16,25 50 0,25 0 0,0 0 15,-25-1 1,0 1-16,0 0 16,0 0-1,0 0-15,-25-50 32</inkml:trace>
  <inkml:trace contextRef="#ctx0" brushRef="#br0" timeOffset="223366.2521">21382 6672 0,'0'0'0,"-25"0"0,50 0 32,24 25-17,-24-25-15</inkml:trace>
  <inkml:trace contextRef="#ctx0" brushRef="#br0" timeOffset="223568.8188">21654 6648 0,'0'-25'0,"0"50"32,0-1-32,0 1 15,0 0-15,0 0 0,0 0 16,0 24-16,0-24 0,0 0 15,0 0-15,0 0 0,0-1 16,0 26-16,0-25 16,0 0-16,-24-1 15</inkml:trace>
  <inkml:trace contextRef="#ctx0" brushRef="#br0" timeOffset="223724.9306">21605 6896 0,'0'0'0,"-25"0"0,50 0 31,24 0-31,-24 0 16,25-25-16,-25 25 0,0 0 16,24 0-16,-24 0 0</inkml:trace>
  <inkml:trace contextRef="#ctx0" brushRef="#br0" timeOffset="224029.0177">21853 6995 0,'0'-25'16,"25"25"0,-25-25-16,25 25 0,-1 0 15,1-24-15,0-1 16,0 0-16,-25 0 15,0 0 1,-50 25-16,25 0 16,1 0-1,24 25-15,-25 0 0,25 0 16,-25 0-16,25-1 0,0 1 16,0 0-16,25 0 15,0-25-15,-1 0 16,1 0-16,0 0 15,25-25-15</inkml:trace>
  <inkml:trace contextRef="#ctx0" brushRef="#br0" timeOffset="224315.272">22299 6548 0,'25'0'31,"-25"25"-15,25-25-16,0 0 15,-25 25-15,25 25 0,-1-50 16,-24 24-16,0 1 0,25 0 0,-25 25 16,25-26-16,-25 1 15,0 25-15,0-25 0,25 0 16,-25 49-16,0-49 0,0 24 15,0-24-15,0 0 0,-25 25 0,0-26 16,0 1-16,1 0 16,-1-25-16,0 0 0,0 0 15</inkml:trace>
  <inkml:trace contextRef="#ctx0" brushRef="#br0" timeOffset="228336.2511">22597 6449 0,'-25'-25'0,"0"25"16,25 25 46,25-25-46,-25 25-1,25 0-15,0-25 0,-25 25 16,25-25-16,-25 24 16,24 1-16,-24 0 0,25 0 15,-25 0-15,0-1 0,0 26 16,0-25-16,0 24 0,0 1 0,25-25 15,-25 25-15,0-1 0,0 26 16,0-26-16,0 1 0,25-25 16,-25 24-16,0-24 0,0 49 15,0-49-15,0 0 0,-25 0 16,25 0-16,-50-1 0</inkml:trace>
  <inkml:trace contextRef="#ctx0" brushRef="#br0" timeOffset="272929.3192">11088 7813 0,'0'25'156,"-25"-25"-156,0 25 16,25 0-16,-25 0 15,0-1-15,25 1 16,-24 0-16,24 0 15,-25 0-15,25 0 16,0-1-16,-25 1 0,25 0 16,-25 0-16,0 0 0,25-1 15,-24 1-15,24 0 0,0 0 16,-25-25-16,25 25 0,0-1 16,-25-24-16,25 25 15,-25 0-15,25 0 16,-25-25-1</inkml:trace>
  <inkml:trace contextRef="#ctx0" brushRef="#br0" timeOffset="273421.0093">10716 7913 0,'0'0'0,"24"24"78,-24 1-62,25 0-16,-25 0 16,25-25-1,-25 25-15,25 0 0,0-1 16,-1 1-1,1 0-15,0 0 16,-25 0-16,25-25 16,0 24-16,-25 1 0,24 0 15,-24 0-15,25 0 16,-25-1-16,25-24 16,-25 25-16,0 0 0,0 0 15,25-25 1,-25 25-16,25-25 31</inkml:trace>
  <inkml:trace contextRef="#ctx0" brushRef="#br0" timeOffset="274773.6951">11361 8086 0,'24'0'110,"1"0"-110,0 0 15,0 0 1,0 0-16,-1 0 15,1 0-15,0 0 16,0 0-16,0 0 16,-1 0-1,1 0 1,-25-24 0,25 24-1,-25-25 16</inkml:trace>
  <inkml:trace contextRef="#ctx0" brushRef="#br0" timeOffset="275163.6632">11609 7937 0,'-25'0'0,"50"0"47,-25 25-31,24-25-16,1 0 16,0 25-1,0-25 1,0 0-16,-1 0 15,-24 25-15,25-25 16,-25 25-16,0 0 16,0-1-1,-25 1 1,1-25-16,24 25 16,-25-25-16,0 25 15,0-25 1</inkml:trace>
  <inkml:trace contextRef="#ctx0" brushRef="#br0" timeOffset="277946.9853">12278 7813 0,'0'25'63,"-24"0"-47,24 0-1,0 0-15,0-1 0,0 1 16,-25 0-16,25 0 0,0 25 15,0-26-15,0 1 0,0 0 16,0 0-16,0 0 16,0-1-16,0-48 31,0-1-15,0 0-16,0 0 0,25 0 15,-25 1-15,0-1 0,0-25 16,24 0-16,1 26 0,-25-1 15,25 0-15,0 0 16,0 0-16,-25 1 0,24 24 16,1 0-16,0 0 15,0 0-15,0 24 16,-25 1-16,0 25 0,0-25 16,-25-25-16,25 24 0,-25 1 15,0 0-15,0 0 0,1 0 16,-1-25-16,25 25 0,-25-25 15,0 24-15,0-24 16,1-24 0,24-1-1,24 25 17,1 25-17,-25-1-15,25 1 16,-25 0-16,25-25 15,0 25-15,-1-25 16,-24 25-16,25-25 0,0 0 16,0 0-16,-25 24 0,25-24 15,-1 0-15,1 0 0,0 0 16,0 0-16,-25-24 16,49-1-16,-49 0 15,25 0-15,0-24 16,-25 24-16,0 0 15,0 0-15,0 0 16,0 0 15,-25 25-31,25 25 16,0 0-16,-25-25 16,25 25-16,-24-25 0,24 50 15,-25-50-15,25 24 0,0 1 16,0 0-16,0 0 15,0 0 1,25-25 0,-1 0-16,1 0 15,0 0-15,0 0 0</inkml:trace>
  <inkml:trace contextRef="#ctx0" brushRef="#br0" timeOffset="278398.3216">12948 8111 0,'0'0'0,"0"-25"15,25 25-15,-25-24 0,25 24 16,-25-25-16,24 25 0,-24-25 16,-24 25 15,-1 0-15,25 25-1,-50 0-15,25-1 16,25 1-16,-24 0 15,24 0-15,0 0 16,24-25 0,1 0-16,0 0 15,-25-25-15,50 0 16,-26 0-16,1 0 16,25-24-16,-25-1 15,-1 50-15,-24-25 16,25 0-16,-25 1 0,25-1 15,-25 0-15,-25 25 32,0 50-17,25-26-15,0 1 0,0 0 16,0 0-16,0 0 0,0 24 16,0-24-16,-24 0 15,24 0-15,0 0 0,24-25 31,1 0-31</inkml:trace>
  <inkml:trace contextRef="#ctx0" brushRef="#br0" timeOffset="278738.4282">13345 8037 0,'-25'0'15,"25"-25"-15,0 75 16,0-1 15,0-24-31,-25 0 0,25 0 16,25-25 15,0 0-31,-25-25 16,50 0-16,-50 0 0,24 0 0,1 1 15,-25-1 1,25 0-16,-50 50 31,0 0-15,25 24-16,-24 26 15,24-51 17,24-24-17,1 0-15</inkml:trace>
  <inkml:trace contextRef="#ctx0" brushRef="#br0" timeOffset="279432.6281">13717 7962 0,'0'0'0,"0"-25"62,-25 25 1,25 25-63,-25-25 15,25 25-15,-24-25 0,24 25 16,-25-25-16,25 25 0,-25 0 16,25-1-16,0 1 15,0 0 1,25 0-16,-25 0 15,25-25-15,-1 0 16,1 24-16,0-24 16,0 0-16</inkml:trace>
  <inkml:trace contextRef="#ctx0" brushRef="#br0" timeOffset="279721.8613">13866 8136 0,'25'0'47,"-1"0"-47,-24-25 15,25 25-15,0-25 0,-25 1 16,25 24-16,-25-25 0,0 0 16,0 0-16,0 0 0,0 0 15,-25 25 1,0 25-1,0 25 1,1-25-16,24 0 0,0-1 16,0 26-16,0-25 0,0 0 15,24-1 1,1-24-16,0 0 16,0 0-16,0 0 0</inkml:trace>
  <inkml:trace contextRef="#ctx0" brushRef="#br0" timeOffset="280663.3289">14585 7937 0,'0'-24'0,"0"-1"31,0 50 1,-25 24-32,25-24 15,0 0-15,-24 0 0,24 0 16,0 24-16,0-24 0,-25 0 16,25 0-16,0-1 15,0-48 1,25-1-1,-1 0-15,-24 0 0,25 0 0,-25 1 16,25-26-16,-25 25 0,25 0 16,0 25-16,-25-25 15,24 25-15,-24-24 16,0 48 0,0 1-16,0 0 15,0 0-15,0 0 0,0 0 16,0-1-16,0 1 15,0 0-15,25-25 16,0 0 0,0-25-16,0 25 0,-1 0 15,-24-25-15,25 1 16,0-1-16,-25 50 62,0-1-62,0 1 0,0 0 16,25-25 0,0 25-16,24-25 15,-24 0-15,0-25 16,0 0 0,-1 0-16,-24 1 0,0-1 15,25 25-15,-25-50 16,0 25-16,0 0 15,-25 25 1,1 0 0,-1 25-16,25 0 15,-25 0-15,25 25 16,0-26 0,0 1-16,25 0 15,0 0-15,-1-25 16,1 0-16,0-25 15,0 25-15,0-25 0,-1-24 16</inkml:trace>
  <inkml:trace contextRef="#ctx0" brushRef="#br0" timeOffset="281669.6509">15230 8012 0,'0'-75'31,"0"150"-31,25-174 16,-25 123-1,0 1-15,0 25 16,0-25-16,0 0 0,0-1 15,-25-24-15,25 25 0,0 25 16,0-25-16,25-75 47,-25 25-47,25 0 16,-25 1-16,24-26 15,-24 25-15,25 25 0,-25-25 16,25 25-16,-25-25 15,0 50 1,0 0-16,0 0 16,0 0-16,0 0 15,0-1-15,0 1 16,0 0-16,25-25 31,0-25-15,0 0-16,-1 25 15,-24-24-15,25-1 0,0 0 0,0 0 16,0 25-16,-25-25 16,0 50 15,-25 0-31,25 0 16,0 0-16,0-1 15,0 1-15,0 0 0,25-25 16,-1 0-16,1 0 15,0 0-15,0-25 16,24 0-16,-24 1 16,0 24-16,-25-25 15,25 0-15,-25 50 63,0 0-48,0-1-15,0 1 0,0 0 16,0 0 0,25-50 15,-25 0-31,0 0 0,0 1 16,0-1-16,0 0 15,0 0-15,0 0 0,-25 0 16,0 25-1,0 0-15,50 25 47,25-25-47,-26 0 16,1 0-16,0 0 16,0 0-16,0 0 0,-1 0 15,1 0 1,-25 25-16,0 0 15,0 0-15,0 0 16,0-1-16,0 1 0,0 0 16,0 0-16,0 0 15,25-25 1,-25-25-16,25 0 16,-25 0-16,25 0 15,-25 1-15,24-1 0,1 0 0,-25 0 16,25 0-16,0 0 15,0 25 1</inkml:trace>
  <inkml:trace contextRef="#ctx0" brushRef="#br0" timeOffset="282042.2668">16173 7937 0,'0'50'32,"0"-25"-32,0 0 15,0 0-15,-25-25 16,25 24-16,0 1 0,0 0 15,0 0 1,25-25-16,24-25 31,-24 0-31,0 25 0,-25-25 16,25 1-16,24-1 0,-49 0 16,25 0-16,0 0 15,-25 0-15,25 25 0,-25 25 31,0 25-31,0-25 16,0 0-16,0-1 0,0 1 16,-25 50-16,25-26 0,-25-24 15,25 25-15,0-1 0,0-24 0,-25 49 16,25-24-16,0-25 0,-25 0 16,25-1-16,-24 1 15,-1-25-15,25 25 0,-25-25 0,0 0 16,0 0-16,-24-50 0,-1 50 15,25-24-15,1 24 0,-1-25 16,0 0-16,0 0 0,25 0 16</inkml:trace>
  <inkml:trace contextRef="#ctx0" brushRef="#br0" timeOffset="282617.7355">17066 8086 0,'24'-24'0,"1"-1"16,-25 0 0,25 25-16,-25-25 15,0 0 1,-25 25-16,0 0 15,-24 0 1,24 25 0,0-25-16,25 25 15,0 0 1,25-25-16,0 25 16,0-25-1,-1 24-15,1 1 16,-25 0-16,0 0 15,0 0 1,-25-25-16,1 24 16,-1-24-16,0 0 0,0 25 15,0-25-15,1 0 16,24-25 0,24 1-16,1-1 15,0 0-15</inkml:trace>
  <inkml:trace contextRef="#ctx0" brushRef="#br0" timeOffset="282842.1405">17190 8037 0,'24'-25'0,"-148"99"0,224-123 16,-51 24-16,-24 0 0,0 25 15,-25 25 1,0 25-16,0-26 16,-25 26-1,25-25-15,0 24 0,0-24 16,-25 0-16,25 0 0,0 49 0,-25-49 15,25 0-15,0 24 0,0-24 16,0 0-16,0 0 0,0 0 16,0-50-1,0 0 1,0 0-16,0 0 0,0 1 16</inkml:trace>
  <inkml:trace contextRef="#ctx0" brushRef="#br0" timeOffset="283065.5448">17239 8136 0,'25'-25'0,"-75"248"0,75-421 0,0 148 15,-25 26-15,25 24 0,-25-50 0,25 25 16,-1 0 0,1 25-16,0 0 15,0 0-15,0 25 16,-1 0-16,-24 0 16,0 0-16,0-1 15,-24-24-15,24 25 0,-25-25 16,25 25-16,-25-25 0,0 0 15,0 25-15,1-25 0,-1-25 32,25 0-17,25 0-15</inkml:trace>
  <inkml:trace contextRef="#ctx0" brushRef="#br0" timeOffset="283917.7381">17686 7987 0,'0'0'0,"25"0"0,-1-25 0,1 25 16,-25-25-16,-25 25 31,-24 25-15,24-25 0,25 25-16,-25-25 15,0 25-15,1 0 0,-1 0 16,25-1-16,0 1 15,0 0-15,25-25 16,-1 0 0,1 0-16,-25-25 0,25 25 15,0-25-15,0 1 16,-1-1-16,1 0 16,-25 50 15,-25 0-31,25-1 15,0 1-15,0 0 16,0 0-16,25-25 31,0 0-31,0-25 16,0 25-16,24-25 0,-24 25 16,0 0-16,0-25 0,-1 1 15,1 24-15,25-25 0,-25 25 16,-1-25-16,1 25 0,0-25 0,-25 0 15,0 0 1,-25 25 0,0 0-16,1 0 15,-1 25-15,0 0 16,25 0-16,-25 0 0,25 0 16,0-1-16,0 1 15,0 0-15,25-25 16,0 25-16,0-25 15,-1 0-15,1 0 16,0 0-16,0 0 0,0-25 0,-1 25 16,1 0-16,0 0 0,25 0 15,-26-25-15,1 25 0,0-25 16,0 25-16,0 0 0,-1-24 16,1 24-16,-25-25 0,25 0 15,-25 0 1,0 0-1,-25 25-15,0 0 16,1 0 0,-1 25-16,25 0 15,-25-25-15,25 25 0,-25-25 16,0 49-16,25-24 0,-24-25 16,24 25-16,0 0 0,0 0 15,24-1-15,26 1 16,-25-25-16,24 25 0,-24-25 15,0 25-15,25-25 0,-25 0 16,-1 0-16,51-25 0,-50 25 16</inkml:trace>
  <inkml:trace contextRef="#ctx0" brushRef="#br0" timeOffset="324138.9256">11212 8930 0,'-25'0'0,"25"-25"16,0 50 77,-25-1-77,25 1 0,-25-25-16,25 25 15,0 0-15,-25-25 16,25 25-16,-24 0 0,24-1 16,-25-24-16,25 25 0,-25 25 15,25-25-15,-25-1 16,25 1-16,-25 25 0,25-25 15,-24-1-15,24 1 16,0 0-16,-25 0 0,0 0 0,25-1 16,0 1-16,-25-25 15,25 25-15,0 0 0,-25 0 16,25-1 0,0-48 15,-24 24-31,24-25 15</inkml:trace>
  <inkml:trace contextRef="#ctx0" brushRef="#br0" timeOffset="324536.9671">10840 9079 0,'-25'0'0,"50"0"0,-50-25 0,25 50 63,25-1-47,-25 1-1,24-25-15,-24 25 16,25 0-16,0-25 15,-25 25-15,25-1 0,24 1 16,-49 0-16,25-25 16,-25 25-16,25 0 0,0-1 15,0 1-15,-25 0 0,24 0 16,1 24-16,0-24 16,-25 0-1,25 0-15,-25 0 16,25-25-1,-25-25 1</inkml:trace>
  <inkml:trace contextRef="#ctx0" brushRef="#br0" timeOffset="325143.0228">11485 9227 0,'-25'0'16,"25"-24"-16,25 24 93,-1 0-93,1 0 16,0 0 0,0 0-16,0 0 15,-1 0-15,26 0 16,-25 0-16,0 0 15,-1 0-15,1 0 0,0 0 16,0 0-16,0 0 16,-1 0-1,1 0 1,0 0 15,-25-25-15,0 0-1</inkml:trace>
  <inkml:trace contextRef="#ctx0" brushRef="#br0" timeOffset="325410.1264">11832 9029 0,'25'25'31,"24"-25"-15,-49 25-1,25-1-15,0-24 0,0 25 16,-25 0 0,0 0-16,0 0 0,-25-1 15,0 1-15,25 0 16,-25 0-16,0 0 15,1-25 1,24 24-16</inkml:trace>
  <inkml:trace contextRef="#ctx0" brushRef="#br0" timeOffset="327006.4949">12427 8930 0,'0'24'47,"0"1"-16,0 0-15,0 0-16,0 0 16,0 24-1,0-24-15,0 0 0,0 0 16,0 0-16,0-1 0,0 26 15,0-25-15,0 0 0,0-1 16,0 1-16,0 25 0,0-25 16,0-1-16,0-48 31,-25 24-31,25-25 16,0-25-16,-24 1 0,24 24 15,0 0-15,0-25 0,0 1 16,0 24-16,0 0 0,0 0 15,0 1-15,0-1 0,0-25 16,0 25-16,24 25 16,-24-25-16,25 25 0,0-24 0,0-1 15,0 0-15,-1 25 16,1 0-16,0 0 16,-25 25-16,25-25 15,-25 49-15,0-24 16,0 0-16,0 0 0,0 0 15,0 0-15,-25-1 0,25 1 16,0 0-16,-25-25 16,0 25-16,1-25 0,-1 0 15,25 25-15,-25-25 16,0 0-16,25-25 16,0 0-1,25 25-15,0 0 16</inkml:trace>
  <inkml:trace contextRef="#ctx0" brushRef="#br0" timeOffset="327334.6393">12675 9178 0,'25'0'16,"-25"25"-16,0-1 15,0 1 1,0 0-16,0 0 15,0 0-15,0-1 16,0 1-16,0 0 16,0-50-1,0 0 1,0-24-16,0 24 16,0 0-16,25 0 0,-25 1 15,25-1-15,-25 0 0,0 0 16,24 25-1,-24-25 1,25 25-16,0 0 16,0 0-16,0 0 15,-1 0-15</inkml:trace>
  <inkml:trace contextRef="#ctx0" brushRef="#br0" timeOffset="327633.8285">12973 9103 0,'-25'0'0,"50"0"0,-25 25 31,0 0-15,0 0-16,-25 0 15,25-1-15,0 1 16,0 0-16,-25 0 0,25 0 0,0-1 16,25 1-1,0-25-15,0 0 16,-25-25-16,24 25 15,-24-49-15,25 24 0,-25 0 16,0 0-16,0 1 16,0-1-16,0 0 15,-25 0-15,1 25 16,-1 0 0,25 25-1,25 0 1</inkml:trace>
  <inkml:trace contextRef="#ctx0" brushRef="#br0" timeOffset="328748.1413">13221 9203 0,'0'0'0,"25"0"0,-25-25 16,25 25-16,-25-25 16,24 25-16,-24-25 15,0 0 1,-24 25-1,-1 0-15,0 0 16,0 0 0,0 25-16,25 0 15,0 0 1,0 0-16,25-25 16,0 24-1,0-24 1,0 0-1,-25 25-15,24 0 0,-24 0 16,0 0-16,25 24 16,-25-24-16,0 0 0,0 24 15,0-24-15,0 0 0,0 25 0,0-26 16,0 1-16,0 0 0,-25 0 16,1-25-16,-1 25 15,0-50 1,25 0-1,-25 0-15,25 0 0,0 1 16,0-1-16,0 0 0,0 0 16,25 0-16,0-24 15,0 24-15,-1 0 0,1 0 16,-25 1-16,50-26 0,-25 25 16,-1 25-16,1-25 0,0 1 15,0-1-15,0 0 0,-1 0 16,-24 50 15,0 0-31,0 0 16,-24-1-16,24 1 15,0 0-15,0 0 16,0 0-16,0-50 47,0 0-47,0 0 15,0 0-15,24 1 0,-24-1 16,0 0-16,0 0 16,25 25 15,0 0-15,0 0-1,0 0-15,-1 0 0,1 0 0,0 0 16,0 0-1,0 0-15,24 0 0,-24 0 16,0 0-16,0 0 16,-1 0-16,-48 0 62,-1 0-46,0 25-16,0-25 15,0 25-15,1 0 16,-1-1-16,25 1 16,0 0-16,0 0 15,25-25 1,-1 0-16,1 0 16,0 0-16,-25-25 0,25 0 15,0 25 1,-25 25 31,0 0-32,24-25 17,1-25-17,0 25-15</inkml:trace>
  <inkml:trace contextRef="#ctx0" brushRef="#br0" timeOffset="329156.0572">14015 9203 0,'49'-50'32,"-98"100"-32,98-75 15,-49 50 1,0-1-16,0 1 16,0 25-16,-25-25 15,50-50 16,0 0-15,-25 0-16,0 0 16,25 1-16,0 24 0,-1-25 0,-24 0 15,25 25 1,-25 25 0,0 0-1,0-1-15,0 1 16,0 0-1,25-25-15,0 0 0,0 0 16,24-25 0,-24 0-16,0 1 15,0-1-15,-25 0 0,25 25 32,-25 25-32,0 0 15,24 24 1,-24-24-1,25-25-15,0 0 16</inkml:trace>
  <inkml:trace contextRef="#ctx0" brushRef="#br0" timeOffset="339385.2529">14908 9054 0,'0'0'0,"0"25"78,0-1-62,0 1-16,0 25 15,0-25 1,0-1-16,0 1 15,0 0 1,0-50 15,24 25-31,-24-25 0,25-24 16,-25 24-16,0 0 16,25 25-16,-25-25 0,0 1 15,25 24 16,-25 24-31,0 1 16,0 0-16,0 0 16,25 0-16,-25-1 15,24-24-15,1 0 16,0-24 0,0-1-16,0 0 15,-25 0-15,24 0 16,1 1-16,-25-1 15,25 25-15,-25 25 32,25-25-32,-25 24 0,0 1 15,0 0-15,0 0 16,0 0-16,25-25 16,-25 24-16,24-24 0,1 0 15,0-24 1,0 24-16</inkml:trace>
  <inkml:trace contextRef="#ctx0" brushRef="#br0" timeOffset="339710.9017">15577 9054 0,'0'0'16,"0"-25"-16,0 0 15,-24 25 1,-1 0-1,0 25-15,0 0 16,0 0-16,25-1 0,-24 1 16,-1 0-1,25 0-15,25-25 16,-1 0 0,1 0-1,0 0-15,-25-25 0,25 25 16,0 0-1,-25 25 17,0 0-17,24-25 1</inkml:trace>
  <inkml:trace contextRef="#ctx0" brushRef="#br0" timeOffset="340090.8915">15701 9079 0,'0'-25'16,"25"25"0,-25 25-16,0-1 15,0 1 1,0 0-16,0 0 16,25-25-1,-25 25-15,25-25 16,0-25-16,24-25 15,-49 25-15,25 25 16,0-24-16,0-1 16,-25 0-16,0 50 15,0 0 1,0-1-16,0 1 0,0 0 16,0 0-16,0 49 0,0-49 15,0 0-15,0 24 0,0-24 16,0 25-16,0-1 0,0-24 15,0 0-15,0 0 0,0 0 16,-25-1-16,0-24 16,0 0-16,0 0 0,1-24 15,-1-1 1,25 0-16,-25 0 0,25-24 16</inkml:trace>
  <inkml:trace contextRef="#ctx0" brushRef="#br0" timeOffset="340562.0547">16644 8979 0,'0'0'0,"25"0"0,-25-25 0,0 1 32,-25 24-32,0 24 15,0-24 1,25 25-16,-24 0 0,-1-25 16,0 50-16,0-50 0,25 25 15,-25-1-15,25 1 16,0 0-16,25-25 15,0 0 1,0 0-16,0-25 16,-1 0-16,1 1 0,-25-1 15,25 25-15,-25-25 16,0 75 0,0-26-1,0 1-15,0 0 16,0 0-16,0 0 15,0-1-15,25-24 32,-25-24-32,25 24 0,-1-25 15</inkml:trace>
  <inkml:trace contextRef="#ctx0" brushRef="#br0" timeOffset="340806.4075">16917 9004 0,'0'0'15,"25"-25"-15,-25 0 16,-25 25 0,25 25-1,-25-25-15,0 25 0,0 0 16,1 25-16,-1-50 16,0 24-16,25 1 0,0 0 15,0 0 1,0 0-16,25-25 15,0 0-15,-1 0 16,1 0-16,0 0 0,0-25 16,0 0-16,-1 25 0</inkml:trace>
  <inkml:trace contextRef="#ctx0" brushRef="#br0" timeOffset="341203.4086">17165 9029 0,'0'-25'15,"0"50"-15,25-50 0,-25 0 0,0 0 31,-25 25-15,25 25-16,0 0 16,-50-25-16,25 50 15,25-25-15,-24-1 16,24 1-16,0 0 16,0 0-16,24-25 15,-24 25 1,25-25-16,0 0 0,0 0 15,24-25-15,-49 0 0,25 0 16,50-24 0,-51 24-16,-24 0 15,25 25-15,0-25 16,-25 50 0,0 0-1,0 0-15,0-1 16,-25-24-16,25 50 0,0-25 15,0 0 1,0-1-16,0-73 31,0 24-31,0 0 16</inkml:trace>
  <inkml:trace contextRef="#ctx0" brushRef="#br0" timeOffset="341310.124">17363 8930 0,'0'-25'16,"0"199"-16,0-323 0,25 124 47,-25 50-32</inkml:trace>
  <inkml:trace contextRef="#ctx0" brushRef="#br0" timeOffset="342468.5076">17611 9103 0,'0'0'0,"25"0"16,-25-24-1,25 24-15,-25-25 16,0 0 0,0 0-16,-25 25 15,0 0 1,1 0-1,-1 0-15,0 25 16,25 0-16,-25 0 16,25-1-16,-25 1 15,25 0-15,0 0 16,25-25-16,0 0 16,0 0-16,0-25 15,-1 0-15,1 0 0,0 1 16,0-1-16,0 0 0,-1 0 15,-24 0-15,25-24 0,0 24 16,-25 0-16,25 0 0,-25 0 16,25 1-16,-25-1 15,0 50 1,-25-25-16,25 49 16,-25-24-16,25 0 0,-25 24 15,25-24-15,0 0 0,0 0 16,0 0-16,0 0 0,0-1 15,25-24-15,0 0 16,-25 25-16,49-25 0,-24-25 16,0 25-16,0-24 15,0-1-15,-1 0 0,1 0 16,-25 0-16,25 0 16,-25 1-16,0-1 15,-25 25 1,0 25-1,1-1-15,24 1 16,0 0-16,-25-25 16,25 25-16,0 0 0,0 0 15,25-25 1,-25 24-16,24-24 16,1 0-16,0-24 0,25-1 15,-50 0-15,24 0 0,1 25 16,-25-25-16,25 0 0,-25 1 15,0-1 1,0 50 15,0-1-31,0 1 16,0 0 0,0 0-16,25-25 15,24 0 1,-24-25-16,0 25 15,-25-25-15,25 25 0,24-25 0,-24 1 16,0 24-16,-25-25 16,25 25-16,-25 25 47,0-1-47,-25 1 15,25 0-15,0 0 16,0 0-1,25-25 1,24-25 0,-24 0-16,0 25 0,0-25 0,0 0 15,0 1-15,24-51 0,-24 50 16,0-49 0,0 49-16,-1-24 15,-24 73 1,0 1-16,0 0 15,0 0-15,0 24 0,-24-24 16,24 25-16,-25-1 0,25-24 16,0 0-16,-25 0 0,25 0 15,0 0-15,0-1 16,-25-24-16</inkml:trace>
  <inkml:trace contextRef="#ctx0" brushRef="#br0" timeOffset="342862.9385">18579 8954 0,'49'100'16,"-98"-200"-16,74 100 31,-1 0-31,1 0 16,0 0-16,25 0 0,-26 0 16,1 0-16,0 0 0,49 0 15,-49 0-15,25 0 0,-25 0 16,-1 0-16,1-24 15,0 24-15,-50 0 16,0 0 0,1 0-1,-1 24-15,0 1 0,0 0 16,25 0 0,0 0-16,0 0 15,25-25 1,0 0-16,0-25 15,-1 25-15,1-25 0,-25 0 16,25 25-16,-25 25 31,0 0-15,0 0-16,0-1 16</inkml:trace>
  <inkml:trace contextRef="#ctx0" brushRef="#br0" timeOffset="343089.3321">19273 8706 0,'0'0'0,"25"-24"16,0 24 0,-25 24-16,0 1 15,-25 0-15,25 25 16,-25-26-16,25 1 0,0 25 15,0-25-15,-25-1 0,1 26 16,24-25-16,0 0 0,-25 0 16,25-1-16,0 1 0,0 0 15,25-50 1</inkml:trace>
  <inkml:trace contextRef="#ctx0" brushRef="#br0" timeOffset="343634.2009">19472 8830 0,'0'-24'0,"0"48"0,0-24 31,-25 50-31,25-25 16,0 0-16,-25-1 0,25 1 0,0 0 16,0 25-16,0-25 15,0-1-15,0 1 16,25-25-1,-25-25 1,49 1-16,-24-1 0,-25 0 0,25 25 16,0-25-16,0 0 15,-25 0-15,25 25 0,-25 25 32,-25-25-32,25 25 15,-25-25-15,25 25 0,0 0 16,0 0-1,0-1-15,25-24 16,0 0-16,-1 0 16,26 0-16,-50-24 0,25 24 15,0-25-15,-1 25 0,26-25 0,-50 0 16,25 25-16,-25-25 16,0 50-1,0 0 1,-25 25-16,25-26 0,0 1 15,0 0-15,0 25 0,0-26 16,0 51-16,-25-26 0,25-24 0,0 25 16,0-25-16,-25 49 15,25-49-15,-24 24 0,24-24 16,-25-25-16,0 25 0,0-25 16,0 0-16,1 0 0,-1 0 15,0-25-15,0-24 0,0 24 0,25 0 16,0-25-16</inkml:trace>
  <inkml:trace contextRef="#ctx0" brushRef="#br0" timeOffset="344254.5106">20861 9004 0,'0'-25'16,"0"0"-16,0 1 15,-25-1-15,0 25 0,25-25 16,-25 25 0,1 0-16,-1 0 0,25 25 0,-25-25 15,0 25-15,0-1 0,0 1 16,1-25-16,24 25 0,-25 0 15,0 0-15,25 0 0,0-1 16,25-24 0,0-24-1,-1 24-15,1-50 16,0 50-16,25-50 0,-25 25 16,-1 1-16,-24-1 15,0 50 1,0 24-1,0-24-15,-24 25 16,24-25-16,0-1 0,0 1 16,0 0-16,0 0 15,24-25 1,1-25 0,0 0-1,0 0-15,0 1 16</inkml:trace>
  <inkml:trace contextRef="#ctx0" brushRef="#br0" timeOffset="344522.4916">21134 8930 0,'24'-25'0,"-24"0"15,-24 25 32,-1 25-47,0-25 16,0 0-16,0 25 0,1-1 15,-1 1-15,0-25 0,0 25 16,25 0-16,0 25 16,0-26-16,25-24 15,-25 25-15,25-25 16,24 0-16,-24 0 15,25 0-15</inkml:trace>
  <inkml:trace contextRef="#ctx0" brushRef="#br0" timeOffset="344752.4954">21431 8930 0,'0'0'0,"0"-25"15,-25 25 1,1 0-1,-1 0-15,25 25 16,-25-25-16,0 49 0,0-24 16,1-25-16,24 25 0,-25-25 15,25 25-15,-25 0 0,25-1 0,0 1 32,25-25-32,0 0 15,-1 0-15,1 0 0,0 0 16</inkml:trace>
  <inkml:trace contextRef="#ctx0" brushRef="#br0" timeOffset="345523.1862">21431 9103 0,'-49'0'0,"98"0"0,-24 0 0,0 0 31,0-24-31,-1 24 16,1 0-16,0-25 15,0 0-15,0 25 0,-25-25 16,24 25-16,-24-25 0,25 0 15,-25 1 1,-49 24-16,24 0 16,0 0-16,0 24 15,0 1-15,1 0 16,24 0-16,0 0 16,0 0-16,24-25 15,-24 24-15,25-24 16,0 0-16,0 0 0,0-24 0,-1 24 15,1-25-15,0 25 0,25-25 16,-25 0-16,-1 0 0,1 25 16,0-25-16,0 1 15,-25-1-15,0 0 16,-25 25 0,0 0-16,0 25 15,25 0-15,-24-1 16,24 1-1,0 0-15,0 0 0,24 0 16,-24 0-16,50-25 0,-50 24 16,25 1-16,-25 0 0,0 0 15,25-25-15,-25 25 16,-25-25 15,0 0-31,25-25 0,-25 25 16,25-25-16,0 0 15,25 25-15,-25-25 16,50 25-16,-26-24 0,1-1 16,0 25-16,0-25 15,24 0-15,-24 25 0,0-25 0,0 25 16,0 0-16,-1-25 16,1 25-16,-25-24 0,-25 24 46,1 24-46,-1-24 16,0 25-16,25 0 16,-25 0-16,25 0 15,0 0-15,0-1 16,0 1-16,0 0 16,25-25-16,-25 25 15,-50-25 1,26 0-16,-1 0 15</inkml:trace>
  <inkml:trace contextRef="#ctx0" brushRef="#br0" timeOffset="346328.6268">22721 8880 0,'-25'0'16,"25"-25"-16,-25 25 16,25-25-16,50 25 15,-25 25 1,0-25-16,0 25 16,-1-25-16,1 0 15,0 0-15,0 25 0,0-25 16,-50 0 15,0 0-31,25 25 16,-25-1-1,25 1-15,0 0 0,-25 0 0,25 0 16,-24 0-16,24-1 0,0 1 16,0 0-16,-25-25 0,0 0 31,0 0-16,0 0-15,25-25 16,25 0 15,0 25-31,0 0 16,0 0-16,-1 0 0,1 0 16,0 0-16,0 0 0,24-24 15,-24-1-15,0 25 0,0-25 16,0 25-16,-1-25 0,1-25 0,0 26 15,0-1-15,0-25 0,-1 25 16,1-24-16,0 24 16,-25 0-16,25 25 0,-25-25 15,25 25-15,-50 0 32,0 25-32,0 0 0,25 0 15,-25 24-15,1-24 0,-1 50 16,0-51-16,0 26 0,0-25 15,1 25-15,-1-1 0,0-24 16,25 0-16,-25 0 0,25-1 16,-25 1-16,1-25 0,24 25 0</inkml:trace>
  <inkml:trace contextRef="#ctx0" brushRef="#br0" timeOffset="346598.3051">23292 9004 0,'0'0'0,"0"25"31,-25 0-31,25 0 16,0-1-16,0 1 15,25 0 1,-1-25-16,1 0 15,0 0-15,-25-25 0,25-24 16,-25 24-16,0 0 16,0 0-16,-25 0 0,25 0 15,-25 25-15,25-24 0,-25 24 16,1 0-16</inkml:trace>
  <inkml:trace contextRef="#ctx0" brushRef="#br0" timeOffset="347132.8832">24011 8781 0,'-25'0'16,"25"-25"0,-25 50-1,25 24 1,-24 1-16,-1-25 16,25 0-16,0-1 15,-25-24-15,25 25 0,0 0 16,0 0-1,0-50 1,25 0-16,0-24 16,-1 24-16,-24 0 0,25 0 15,0 0-15,-25 1 16,25-1-16,0 25 16,-1 0-1,-24 25-15,25-25 16</inkml:trace>
  <inkml:trace contextRef="#ctx0" brushRef="#br0" timeOffset="347867.6408">24110 8979 0,'0'0'0,"0"25"0,25-25 32,-25-25-32,50 25 15,-50-25-15,49 1 0,-24 24 16,0-25-16,-25 0 0,25 25 15,-25-25-15,0 0 0,0 1 0,0-1 16,-25 25-16,0 0 16,0 0-16,0 25 15,1-25-15,24 24 0,-25 26 16,25-25-16,0 0 16,0-1-16,25-24 15,-1 0-15,1 25 0,0-25 0,0 0 16,74-25-1,-74 25-15,0-49 0,-1 49 16,1-25-16,0-25 0,0 50 16,-25-24-16,25-1 0,-25 0 15,0 0-15,-25 25 16,0 0-16,0 0 16,25 25-16,-25-25 15,25 25-15,0 0 16,0-1-16,0 1 0,25-25 15,-25 25-15,25 25 16,-25-26-16,25-24 0,-25 25 16,0 0-16,0 25 0,0-25 0,0 24 15,0-24-15,-25 0 16,25 24-16,-25 1 0,0-25 16,25 24-16,-24-24 0,-1 0 15,25 0-15,-25-25 0,0-25 31,25-25-31,0 26 0,0-1 16,25 0-16,-25 0 0,50-24 16,-26 24-16,1 0 0,0 0 15,0 0-15,49-24 0,-49 24 16,0 0-16,0 0 0,-1 0 16,1 1-16,25-1 0,-25 0 15,-1 25-15,-24-25 16,25 25-16,0 0 15,-25 25 1,-25 0 0,25 0-16,-25-1 15,25 1-15,-24-25 16,24 25-16,0-50 31,24 0-31</inkml:trace>
  <inkml:trace contextRef="#ctx0" brushRef="#br0" timeOffset="348220.1481">24854 8806 0,'0'-100'32,"0"200"-32,-25-200 0,25 76 0,25 48 31,0 1-15,0-25-1,0 0-15,0 25 0,-1-25 0,1 0 16,0 25-16,0-25 15,0 0-15,-50 0 32,0 0-17,0 0 1,25 25-16,-25-1 16,25 1-16,0 0 0,0 0 15,0 0-15,25 24 0,-25-24 16,25 0-16,-25 0 15,0 0-15,0-1 16,-25-24 0,0-24-1,25-1-15,0 0 16,0 0-16,0 0 16,25 0-16</inkml:trace>
  <inkml:trace contextRef="#ctx0" brushRef="#br0" timeOffset="348406.6475">25276 8706 0,'25'0'16,"-50"0"-16,50-24 0,-25-1 16,25 25-16,-25 25 31,0-1-31,0 26 16,-25-25-16,25 0 0,0-1 0,0 1 15,-25 0-15,0 25 0,25-26 16,0 1-16,-25 0 15,25 0-15</inkml:trace>
  <inkml:trace contextRef="#ctx0" brushRef="#br0" timeOffset="348581.206">25102 8930 0,'0'0'0,"0"-25"16,25 25-1,25-25-15,-25 25 16,-1 0-16,1 0 0,25 0 16,-25-25-16,-1 25 0,1 0 15,0 0-15,0 0 0,0 0 16</inkml:trace>
  <inkml:trace contextRef="#ctx0" brushRef="#br0" timeOffset="349251.041">25400 9004 0,'0'0'16,"25"0"0,0-25-1,-1 0 1,1 1-16,0 24 0,0-25 16,-25 0-16,0 0 15,0 0-15,-25 25 0,25-24 16,-25 24-16,0 0 15,1 0-15,24 24 0,0 1 16,-25 0 0,25 0-16,0 0 0,25-25 15,-25 24-15,24-24 0,1 0 16,0 0-16,0 0 0,0 0 0,-1 0 16,26-24-16,-25 24 15,0-25-15,-25 0 16,0 50 15,-25-25-31,25 25 16,0-1-16,0 1 15,25-25 17,-1-25-32,1 25 15,0-24-15,0-26 0,0 25 16,-1 25-1,-24-25-15,50 1 0,-25-1 16,0 25-16,0 0 16,-25-25-16,-25 25 47,0 25-32,0-25-15,25 25 0,0-1 16,-25 1-16,25 0 15,0 0-15,0 0 0,0-1 16,0 1-16,25 25 0,0-50 0,-25 25 16,0 0-16,0-1 15,0 1-15,-25-25 16,0 0 0,0 0-16,1 0 15,-1-25-15</inkml:trace>
  <inkml:trace contextRef="#ctx0" brushRef="#br0" timeOffset="409674.0904">5333 10319 0,'25'0'63,"0"0"-48,-1 0 1,1 0-16,0 0 16,0 0-16,0 0 0,-1 0 0,1-25 15,0 25-15,0 0 16,0 0-1,-50 0 32,0 0-31,0 0 0,0 0-1,25 25 1,0 0-1,0-1-15,0 26 16,0-25-16,0 0 16,0-1-16,0 1 15,0 25-15,0-25 0,0-1 16,0 1-16,0 0 0,0 25 16,0-26-16,0 1 0,0 0 15,0 0-15,0 0 16,-24-25 15,24-25-15</inkml:trace>
  <inkml:trace contextRef="#ctx0" brushRef="#br0" timeOffset="409847.9959">5383 10840 0,'0'0'0,"24"0"31,1 0-15,0 0-16,0 0 16,0 0-1,-1 0-15,1 0 16,0 0-16,0 0 16</inkml:trace>
  <inkml:trace contextRef="#ctx0" brushRef="#br0" timeOffset="410270.8703">5730 10592 0,'0'0'0,"25"24"31,-25 1-15,0 0-16,0 0 15,0 0-15,0-1 0,0 1 16,-25 0 0,25-50 15,25 0-15,-1 1-16,1-1 0,-25 0 15,0 0-15,25 25 16,-25-25-16,25 25 15,0 25 1,-25 0 0,25 25-1,-25-26 1,0 1-16,0 0 16,0 0-1</inkml:trace>
  <inkml:trace contextRef="#ctx0" brushRef="#br0" timeOffset="410857.3252">6127 10542 0,'0'-25'47,"-25"50"-16,0-25-15,25 25-16,-25-25 16,25 25-16,0-1 15,25-24 1,-25 25-16,25-25 16,0 25-16,-25 0 15,25-25-15,-25 25 0,24-25 16,-24 24-16,0 1 15,0 0 1,-24-25-16,-1 0 16,0-25-1,25 0 1,0 1-16,0-1 16,0 0-1</inkml:trace>
  <inkml:trace contextRef="#ctx0" brushRef="#br0" timeOffset="411805.5298">6375 10344 0,'0'0'0,"25"49"47,-25-24-31,0 0-16,0 0 0,0-1 15,0 26-15,0-25 0,0 0 16,0-1-16,0 26 16,0-25-16,0 0 15,0-1-15,-25-24 32,25-24-32,-25-1 15,25 0-15,-25 0 16,0 0-16,25 1 15,25 24 32,-25-25-31,25 25-16,0 0 0,0 0 16,-1 0-16,-24-25 0,25 25 15,0 0-15,0 0 16,-25 25 15,25-25-31,-25 25 16,0-1-1,0 1-15,0 0 16,0 0 0,24-25-1,-24-25 1,25 0-16,-25 0 15,25 1-15,-25-1 0,25 0 16,0 0-16,-25 0 16,24 25-16,-24-24 15,0 48 17,0 1-17,0 0-15,0 0 16,0 0-16,0-1 15,0 1-15,0 0 16,25 0 0,0-25-1,0-25 1,0 0-16,-25 0 16,24 1-16,1-1 15,-25 0-15,25 0 0,0 25 16,-25-25-16,0 1 15,0 48 17,-25-24-32,25 25 15,0 0-15,0 0 16,0 0-16,0-1 0,-25 1 16,25 0-16,0 0 15,25 0 1,0-25-16,0 0 15,0-25 1,-1 0-16,1 25 0,0-25 16,0 0-16</inkml:trace>
  <inkml:trace contextRef="#ctx0" brushRef="#br0" timeOffset="412008.2811">7094 10542 0,'0'-25'16,"50"-74"15,-100 223-31,75-248 31,-25 149-31,-25-25 0,25 25 16,-25-25-16,25 24 0,0 1 16,-24 0-16,24 0 0,0 0 15,0-1-15,0 26 16,0-25 0,24-25-16,1 0 0,0 0 15,0-25-15,0 0 16,-1 0-16</inkml:trace>
  <inkml:trace contextRef="#ctx0" brushRef="#br0" timeOffset="412211.7391">7392 10294 0,'-99'174'0,"198"-373"0,-99 224 0,0-75 0,0 26 16,0 48 15,0 1-15,0 0-16,0 0 0,0 24 0,0-24 15,0 0-15,-25 49 0,25-49 16,0 0-16,0 0 16,0 24-16,0 1 0,0-25 15,0 0-15,0-1 0,0 1 16</inkml:trace>
  <inkml:trace contextRef="#ctx0" brushRef="#br0" timeOffset="412479.3591">7268 10592 0,'49'124'0,"-98"-248"0,49 99 16,25 25-1,24 0 1,-24-25-16,0 25 16,0 0-16,-1-25 0,1 25 15,0 0-15,-25-25 0,25 25 16,0 0-16,-1 0 15,-24 25-15,0 25 16,0-25 0,0-1-16,-24-24 0,24 25 15,0 0-15,0 0 16,-25-25 0</inkml:trace>
  <inkml:trace contextRef="#ctx0" brushRef="#br0" timeOffset="412636.954">7491 10344 0,'25'297'0,"-50"-594"15,50 321 32,0-24-47,-1 0 16,1 25-16</inkml:trace>
  <inkml:trace contextRef="#ctx0" brushRef="#br0" timeOffset="413124.1785">7739 10443 0,'0'99'31,"0"-198"-31,0 223 16,0-99-16,0-1 31,0-48-16,0-1-15,0-25 16,0 25-16,0 1 0,-25-1 16,25 0-16,-25 25 31,25 25-31,0 0 31,25-1-31,0-24 16,0 0-16,0 0 15,24 0-15,-24-24 0,25-1 16,-26 25-16,1 0 16,0-25-16,-25 50 15,0 0 1,0-1-16,0 26 16,0-25-1,25-50 16,0 0-31,0 0 16,-1 1-16,1 24 16,0-25-16,0 25 15,0 0 1,-25 25-16,0-1 16,0 1-16,0 0 15,24-25-15,-24 25 0</inkml:trace>
  <inkml:trace contextRef="#ctx0" brushRef="#br0" timeOffset="421595.3355">5928 11286 0,'0'0'0,"0"-25"78,25 25-62,0 0 0,0 0-16,0 0 15,-1-24-15,26 24 16,-25 0-16,0 0 0,-1 0 16,1 0-16,0 0 0,25 0 15,-1 0-15,-24 0 0,25 0 16,-26-25-16,76 25 0,-51 0 15,-24 0-15,25-25 0,-1 25 16,-24 0-16,49 0 0,-49 0 16,0 0-16,0 0 0,0-25 0,0 25 15,-1 0-15,1 0 16,0 0 0,0 0-1,-50 0 79,0 0-94</inkml:trace>
  <inkml:trace contextRef="#ctx0" brushRef="#br0" timeOffset="423223.7889">9674 10616 0,'0'-24'31,"25"24"63,-1 0-78,26 0-16,-25 0 15,0 0-15,-1-25 16,26 25-16,-25 0 0,49 0 0,-49 0 15,0 0-15,0 0 0,0 0 0,-1 0 16,1 0-16,0 0 0,0 0 16</inkml:trace>
  <inkml:trace contextRef="#ctx0" brushRef="#br0" timeOffset="423484.5262">10046 10393 0,'50'0'31,"-26"0"-31,1 0 16,0 25-16,0-25 0,0 25 0,49 0 15,-49-25-15,0 24 0,-1-24 16,1 25-16,0-25 0,-25 25 16,0 0-16,-50 0 15,26-1 1,-1-24-16,25 25 0,-25 0 16,0-25-16</inkml:trace>
  <inkml:trace contextRef="#ctx0" brushRef="#br0" timeOffset="423915.3763">10939 10368 0,'0'25'31,"0"0"-15,25 0-16,-25 0 16,0-1-16,0 1 15,0 0-15,0 0 16,0 0-16,0-1 15</inkml:trace>
  <inkml:trace contextRef="#ctx0" brushRef="#br0" timeOffset="424424.3154">10914 10220 0,'0'0'16,"-25"0"-16,25-25 16,-25 25-16,1 0 15,-1 25 1,0-25 0,25 24-1,-25-24-15,25 25 0,-25-25 16,25 25-16,-24 0 15,24 0-15,0 24 16,-25-24 0,25 0-16,0 0 0,0-1 0,0 1 15,0 25-15,0-25 0,0-1 16,0 1-16,25 0 0,-1 0 16,-24 0-16,25-25 0,-25 24 0,25-24 15,0 25-15,0 0 16,24-25-16,-24 0 0,0 0 15,0 0-15,-1 0 0,26-25 0,-25 25 16,0-25-16,-1 1 16,1-1-16,0 0 0,0 0 0,-25-24 15,25 24-15,-25 0 0,25-25 16,-25-24-16,0 49 0,0 0 16,0-24-16,0 24 0,-25 0 15,0 0-15,0 1 16,0 24-16,-24 0 15,24 0-15,0 0 16,0 24-16,0-24 16</inkml:trace>
  <inkml:trace contextRef="#ctx0" brushRef="#br0" timeOffset="443273.1693">11857 10220 0,'0'0'0,"0"24"31,0 1-15,-25 0-1,25 0-15,-25 0 16,25-1-16,-25 26 15,25-25-15,0 0 0,-25-25 16,25 24-16,0 1 0,-24 25 16,24-25-16,0-1 15,-25-24-15,25-24 32,25-1-17,-25 0-15,24 0 16,-24-24-16,25 24 0,-25 0 15,25 0-15,-25 0 0,25-49 16,-25 49-16,25 0 0,-25 1 16,0-1-16,24-25 15,1 50-15,-25-25 16,0 50 15,25-25-31,-25 25 0,0 0 16,0 0-16,0-1 0,25 26 15,-25 0-15,0-26 16,25 1-16,-25 0 0,0 0 0,24 24 16,-24-24-16,0 0 15,0 0-15,0 0 0,0-1 16,0 1-16,0 0 16,-24-50 15,-1 25-16,25-25-15</inkml:trace>
  <inkml:trace contextRef="#ctx0" brushRef="#br0" timeOffset="443428.9602">11857 10468 0,'0'0'0,"-25"0"16,50 0 31,-1-25-47,1 25 15,0 0-15,0 0 0,0 0 16,-1 0-16,1 0 0,0 0 16,0 0-16</inkml:trace>
  <inkml:trace contextRef="#ctx0" brushRef="#br0" timeOffset="443957.2578">12402 10443 0,'0'0'0,"25"0"0,-25-25 15,25 0-15,-25 0 32,0 1-17,-25 24-15,0 0 16,1 24-1,-1 1-15,0 0 16,0 0-16,0 0 16,25-1-16,-24 1 15,24 0-15,0 0 16,24-25 0,1 0-16,0-25 15,25 0-15,-50 0 16,24 25-16,-24-24 0,25-1 15,0 0-15,0-49 0,0 49 0,-25 0 16,24 0-16,-24-24 0,25 24 16,-25 0-16,0 0 0,25 0 15,-25 1 1,-25 73 0,0 1-1,1-25-15,24-1 0,0 1 16,0 0-16,-25 25 0,25-26 15,0 1-15,0 0 0,0 0 16,0 0-16,0 24 0,0-24 16,0 0-1,25-25-15</inkml:trace>
  <inkml:trace contextRef="#ctx0" brushRef="#br0" timeOffset="444437.005">12799 10443 0,'0'-25'0,"0"0"16,0 0 0,-25 25-1,1 0 1,-1 0-16,0 25 15,25 0-15,-25-25 16,25 25-16,-25 0 0,1 24 16,24-24-16,0 0 15,0 0-15,24-25 16,26-25 0,-25 0-1,-25 0-15,25 0 0,-1 1 16,1-1-16,25-25 0,-50 25 0,25 1 15,-1-26-15,1 25 0,25-24 16,-25-1-16,-25 25 0,0 0 16,24 25-16,-24-24 0,0-1 15,-24 50 1,-1 24 0,25-24-16,0 0 0,-25 49 0,25-49 15,-25 49-15,25-49 16,0 0-16,0 0 0,0 24 15,0-24-15,25 0 0,-25 0 16,25 0 0,0-25-16</inkml:trace>
  <inkml:trace contextRef="#ctx0" brushRef="#br0" timeOffset="445021.1473">13742 10220 0,'0'0'0,"0"-25"0,25 25 16,-1 0-16,-24-25 0,25 25 15,-25-25 1,-25 25 0,1 0-16,-1 25 15,0-25-15,-25 25 16,50 0-16,-24-1 0,-1-24 16,25 25-16,-25 0 15,25 0-15,25 0 16,0-25-16,-1 24 15,1-24-15,0 25 16,0-25-16,0 25 16,-25 0-16,0 0 15,-25-25-15,25 24 16,-25-24-16,0 0 16,25 25-16,0-50 15,0 1 1,25 24-16,-25-25 0,25 0 15</inkml:trace>
  <inkml:trace contextRef="#ctx0" brushRef="#br0" timeOffset="445238.6618">13791 10368 0,'25'-24'0,"74"-51"31,-223 174-31,273-198 16,-124 74-16,-25 75 16,0-25-1,0 0-15,0-1 0,-25 1 16,25 0-16,0 25 0,-25-1 15,25 1-15,0-25 0,-24-1 16,24 1-16,0 25 0,0-25 0,0-1 16,0 1-1,0-50 1,0-24 0,-25 24-16,25 0 15,0 0-15</inkml:trace>
  <inkml:trace contextRef="#ctx0" brushRef="#br0" timeOffset="445709.4076">13866 10344 0,'25'-50'32,"-50"100"-32,74-125 0,-24 75 15,0 0-15,0 0 16,24 25-16,-49 0 16,25-25-16,-25 25 0,0-1 15,0 1-15,0 0 16,-25-25-16,25 25 15,-24-25-15,-1 0 0,25 25 0,-25-25 16,0 0 0,0 0-1,25-25 1,25 25 0,0 0-16,-25-25 0,25 25 15,0 0-15,-25-25 0,24 25 0,26-25 16,-50 1-16,25 24 0,0-25 15,-1 25-15,26-25 0,-25 0 16,-25 0 0,25 25-16,-25-24 15,0-1-15,-25 25 16,0 0-16,0 0 16,0 25-16,1-1 15,-1 1-15,25 0 0,-25-25 16,25 25-16,0 0 0,-25-1 15,25 1-15,0 0 16,0 0-16,25 0 0,0-25 16,-25 24-16,25-24 15,-1 0-15,26 0 0,-25-24 16,0 24-16,-1-25 0</inkml:trace>
  <inkml:trace contextRef="#ctx0" brushRef="#br0" timeOffset="445928.8259">14610 10269 0,'0'0'0,"-25"0"0,0 0 16,1 0-1,-1 0-15,25 25 0,-25-25 16,0 50-16,0-26 16,25 1-16,0 0 15,0 0 1,25 0-16,0-25 15,25 0-15,-26 0 0,1-25 16,0 25-16,0-25 16,24 0-16</inkml:trace>
  <inkml:trace contextRef="#ctx0" brushRef="#br0" timeOffset="446072.9818">14759 10344 0,'49'-25'16,"-98"50"-16,98-75 0,-49 75 47,0 0-47,0-1 15,0 1 1,0 0-16,0 0 0,-24-25 0,24 25 16,0-50-1</inkml:trace>
  <inkml:trace contextRef="#ctx0" brushRef="#br0" timeOffset="446208.6">14833 10145 0,'0'0'0,"0"-25"15,25 25 32,-25 25-47,25-25 16</inkml:trace>
  <inkml:trace contextRef="#ctx0" brushRef="#br0" timeOffset="446571.9153">15255 10294 0,'0'0'0,"0"-25"15,-25 25 17,0 0-17,0 0-15,1 0 0,-1 0 16,0 0-16,0 0 0,25 25 15,-25 0-15,1-25 16,24 25-16,-25-25 0,25 24 16,0 1-16,25-25 15,-1 0 1,1 0-16,0 0 16,0 0-16,0 0 0,-1 0 15,1 0 1,-25 25-16,0 0 15,0 0 1,0-1-16,25-24 16,0 0-1,-25-24-15</inkml:trace>
  <inkml:trace contextRef="#ctx0" brushRef="#br0" timeOffset="446768.8749">15478 9996 0,'25'-25'0,"-25"50"32,0 0-32,0 0 15,0 0-15,0 0 16,0 24-16,0-24 0,0 0 0,0 24 16,0-24-16,-25 0 0,25 49 15,0-49-15,0 0 0,0 0 16,0 0-16,0-1 0,25 1 15</inkml:trace>
  <inkml:trace contextRef="#ctx0" brushRef="#br0" timeOffset="447368.317">16024 10220 0,'0'0'15,"25"0"-15,-25 24 16,0 1 0,0 0-1,0 25-15,0-26 0,0 1 16,-25 0-16,25 0 0,0 0 16,0-1-16,0 1 0,0-50 31,0-24-16,0 24-15,25 0 16,-25 0-16,24 1 0,-24-1 0,0 0 16,25 0-16,0 25 15,0 0-15,0-25 16,-1 25-16,1 0 16,-25 25-16,25-25 15,-25 25-15</inkml:trace>
  <inkml:trace contextRef="#ctx0" brushRef="#br0" timeOffset="448588.6176">16197 10418 0,'0'25'16,"50"-124"-16,-100 223 0,50-174 0,25 100 15,0-50 1,0 0-16,-25-25 0,25 25 16,24-50-16,-49 25 0,25 25 15,0-24-15,-25-1 0,25 0 16,-25 0-16,0 0 15,0 1-15,0-1 0,-25 25 16,0 25 0,0 24-16,0-24 15,25 0 1,0 0-16,0-1 0,0 1 16,25 0-16,0-25 15,50 0-15,-51 0 16,1-25-16,0 25 15,49-49-15,-49 24 0,0 25 16,0-25-16,0 0 0,-1 0 0,1 1 16,0-1-16,0 0 15,-50 25 1,0 0-16,-24 0 16,-1 25-1,50 0-15,-25-1 16,25 1-16,0 0 15,25-25 1,0 0-16,0 0 16,-1 0-16,-24 25 15,25 0-15,-25-1 16,0 1-16,0 25 16,0-25-16,0 24 0,0-24 15,0 25-15,0-26 0,-25 51 16,1-50-16,24 24 0,0-24 15,-25 0-15,0 24 0,25-24 16,-25-25-16,25 25 0,-25-25 16,1 0-16,24-25 15,0 0-15,0 1 0,0-26 16,0 25-16,0 0 16,24 1-16,-24-26 0,25 25 0,50-74 15,-51 74 1,1 0-16,25 1 0,-1-26 0,1 25 15,-25 0-15,24 1 0,-24-1 0,0 25 16,25-50-16,-26 50 0,-24-25 16,25 25-16,-25-24 15,25 24-15,-50 24 47,25 26-31,0-25-16,0 0 15,0-1-15,0 1 16,25-25 0,-25-25-1,0-24 1,0 24-16,0-25 16,0 26-16,0-1 15,0-25-15,0 25 0,0 1 16,0-1-16,-25 25 15,50 0 17,-25 25-32,25-25 15,0 0-15,-1 0 0,1 24 16,0-24-16,0 0 0,0 0 16,24 0-16,-24 25 0,0-25 0,0 0 15,-1 0-15,1 0 0,0 0 16,0 0-16,-50 0 31,0 0-15,0 0-16,1 0 0,-1 25 0,0-25 15,0 25 1,25 0-16,0-1 0,0 1 16,0 0-16,25-25 15,0 25-15,-25 0 0,25-25 16,-25 24-16,24-24 0,-24 25 15,0 0-15,-24-25 32,-1 0-17,0-25-15,25 0 16,0 1-16</inkml:trace>
  <inkml:trace contextRef="#ctx0" brushRef="#br0" timeOffset="448798.0913">17686 9996 0,'0'0'0,"25"0"0,-25-25 16,0 50-1,0 0 1,0 0-16,0 25 16,0-26-16,0 1 0,0 0 15,-25 25-15,25-1 0,-25-24 16,25 0-16,0 0 0,0-1 0,0 1 15,0 0-15</inkml:trace>
  <inkml:trace contextRef="#ctx0" brushRef="#br0" timeOffset="448969.1565">17587 10294 0,'0'0'0,"-25"0"15,50-25 1,24 25-16,-24 0 16,0 0-16,0 0 15,24 0-15,-24-25 0,0 25 0,0 0 16,-1 0-16,1 0 0,0 0 16</inkml:trace>
  <inkml:trace contextRef="#ctx0" brushRef="#br0" timeOffset="449702.5851">17884 10368 0,'0'25'0,"0"-50"0,0 75 16,25-50-1,0-25-15,0 0 16,-1 1-16,-24-1 16,25 25-16,-25-25 15,0 0-15,0 0 0,-25 25 16,25-24-16,-24 24 0,-26 0 15,25 24-15,0-24 16,25 25-16,0 0 0,0 0 0,0 0 16,25-1-1,0-24 1,0 0 0,24 0-16,-24 0 15,0 0-15,0-24 0,24 24 0,-24-25 16,0 0-16,0 25 0,0 0 15,-1-25-15,-48 50 32,24 0-17,0 0-15,0-1 16,-25 1-16,25 0 0,0 0 16,25-25-1,-1 0 1,-24-25-16,25 0 15,0 0-15,0 25 0,-25-24 16,25-1-16,24-25 16,-24 25-16,0 1 0,-25-1 15,25 0-15,-1 25 16,-48 0 15,-1 25-15,25 0-1,0-1 1,0 1 0,0 0-1,0 25 1,0-26 0,0 1-16,25 0 0,-25 25 15,0-26-15,0 1 16,24 0-16,-24 0 0,0 0 15,0-1-15,-24-24 16,-1-24 0,0 24-16,25-50 15,-25 50-15,25-50 0</inkml:trace>
  <inkml:trace contextRef="#ctx0" brushRef="#br0" timeOffset="451304.4262">19025 9897 0,'-25'0'0,"1"0"15,24 25 1,-25 0-16,0-1 16,25 1-1,0 25-15,-25-25 16,25 0-16,0 24 0,-25-24 16,25 25-16,-24-1 0,24-24 15,0 0-15,0 0 0,0 24 16,0-24-16,0 0 0,0 0 15,24-1-15,-24 1 0,25-25 16,0 25-16,0-25 0,0 0 16,-1 0-16</inkml:trace>
  <inkml:trace contextRef="#ctx0" brushRef="#br0" timeOffset="451621.6316">19174 10418 0,'0'0'0,"25"-25"32,0 0-17,-1 25-15,-24-24 0,25-1 16,0 0-16,-25 0 0,25 0 16,-25 1-16,0-1 0,0 0 15,0 0-15,0 0 0,-25 25 16,0 0-1,0 0-15,1 50 0,-1 0 16,25-26-16,-25 1 16,25 0-16,0 0 0,0 0 15,0-1-15,25 1 16,0-25-16,-1 0 16,1-25-16,0 25 0,-25-24 15,25-1-15,24 0 0</inkml:trace>
  <inkml:trace contextRef="#ctx0" brushRef="#br0" timeOffset="451791.1831">19447 10120 0,'0'0'16,"0"25"-1,25 25 1,-1-50-16,-24 25 16,25-1-16,0-24 0,0 50 15,0-50-15,-25 25 0,25-25 16,-25 25-16,24-25 0,1 0 15,-25-25 1</inkml:trace>
  <inkml:trace contextRef="#ctx0" brushRef="#br0" timeOffset="451962.7362">19695 10096 0,'0'0'0,"-25"0"15,-24 24 1,24 1-16,25 0 15,-25 0-15,25 0 0,-50 24 16,25-24-16,1 0 16,24 0-16,-25-1 0,0 1 15,50-50 1</inkml:trace>
  <inkml:trace contextRef="#ctx0" brushRef="#br0" timeOffset="452177.6881">19869 9947 0,'0'0'0,"0"24"47,0 1-47,0 0 0,24 0 16,-24 0-16,0 24 0,0-24 15,0 0-15,-24 0 0,24 0 16,0-1-16,-25 1 0,25 0 15,0 0-15,-25-25 16</inkml:trace>
  <inkml:trace contextRef="#ctx0" brushRef="#br0" timeOffset="452520.7593">19745 10269 0,'-25'-49'15,"74"123"-15,-73-99 0,-1-49 16,50 49-16,-1 25 15,1-25-15,0 25 0,0 0 16,0-25-16,-1 25 0,26 0 16,-25 0-1,0 0-15,-25 25 32,24-25-32,-24 50 0,0-25 15,0-1-15,0 1 16,0 25-1,0-25-15,25-25 32,-25-25-32,0 0 15,0-25-15,0 26 0,0-1 16,0 0-16,25 25 0,-25-50 16,25 26-16,0 24 15,-1 0 1,1 0-16,0 0 0,0 0 15,0 0-15</inkml:trace>
  <inkml:trace contextRef="#ctx0" brushRef="#br0" timeOffset="452816.974">20439 10120 0,'25'0'16,"-149"0"-16,223 0 16,-99 0-1,-25 0-15,0 0 16,1 25-16,-1-25 0,-25 25 15,50 0-15,-25-25 0,25 25 16,-24-25-16,24 24 0,0 1 16,24-25-1,1 0 1,0-25-16,0 25 0,0-24 0,-1 24 16,1 0-1,-25-25-15,25 25 16,-25 25-16,0-1 0,0 1 15,0 0-15,0 0 16,0 0-16,25-25 31</inkml:trace>
  <inkml:trace contextRef="#ctx0" brushRef="#br0" timeOffset="453531.335">20910 10096 0,'0'24'47,"0"1"-47,0 0 16,0 0-16,0 0 16,0-1-16,0 1 0,0 0 15,0-50 16,25 0-31,0-24 16,0 24 0,0 25-16,-1-25 0,1 0 15,0 25-15,-25-24 0,25 24 0,-25 24 32,0 1-17,0 0-15,0 0 16,0 0-16,0-1 15,0 1-15,25-25 16,-1-25 0,1 1-16,0-1 15,0 0-15,0 0 16,-1 25-16,1-25 16,0 1-16,0 24 15,-25 24 1,0 1-1,-25 0-15,25 0 16,0 0-16,0-1 0,0 1 16,25 0-1,24-25-15,-24 0 16,0 0-16,25-25 0,-26 25 16,1-25-16,0 1 0,0 24 15,0-25-15,-1 0 0,1 0 16,-25 0-16,0 1 15,-25 24-15,1 0 16,-1 0-16,0 0 16,0 0-16,0 24 15,1 1-15,24 0 0,0 0 16,0 0-16,0-1 0,0 1 16,24 0-1,1-25-15,0 0 0,0 0 16,0 0-16,-1 0 0,26-25 15,-25 0-15,0 1 0,0 24 16</inkml:trace>
  <inkml:trace contextRef="#ctx0" brushRef="#br0" timeOffset="454801.663">21927 10120 0,'-24'-24'47,"48"48"-47,-48-24 0,-1 25 0,25 0 15,-25-25-15,25 25 0,0 24 16,-25-24-16,25 0 15,25-25 17,0-25-32,0 0 15,-25 1-15,24-1 16,1 25-16,0-50 0,0 25 0,0 1 16,-25-1-1,24 25-15,-24 25 31,-24-1-31,24 1 16,0 0-16,-25 0 16,25 0-16,0-1 15,25-24 1,-25-24 0,49-1-16,-24 0 0,0 25 15,0-25-15,-1 0 0,1 25 16,0-24-16,0 24 15,-25 24 17,-25-24-32,0 25 15,25 0-15,-25-25 0,25 25 16,0 0-16,25-25 16,25 0-1,-25 0-15,-1 0 16,1-25-16,0 25 0,49-25 15,-49 25-15,0-25 16,-50 25 15,0 25-15,25 0 0,0 0-16,25-25 15,0 0 1,0 0-16,0 0 15,-1-25-15,-24 0 0,25 0 16,-25 0 0,0 1-16,-25-1 0,1 0 15,-1 0 1,0 25-16,0 0 16,50 0-1,0 0-15,24 0 16,1 0-1,-25 0-15,0 25 0,-1-25 16,1 0-16,0 0 16,0 0-16,-25 25 0,25-25 15,-25 25-15,0-1 0,0 1 16,0 0-16,0 0 16,0 0-16,0-1 15,25 1 1,-1-25-16,1-25 15,-25-24-15,25 49 16,-25-25-16,25 0 0,0 0 16,24 1-16,-49-1 15,25 25-15,0-25 0,0 25 16,-1 0-16,-24 25 31,-24-25-15,24 25-16,-50-1 15,50 1-15,-25-25 0,25 25 0,0 0 16,0 0 0,25-25-16,0 0 15,0-25-15,24 0 16,-24 25-16,0-25 16,0 0-16,-1 1 0,1 24 15,0-25-15,0 25 0,-25-25 16,0 50-1,0 24-15,-25-24 16,25 0-16,0 0 0,0 0 16,0 24-16,0 26 0,0-26 15,0-24-15,0 25 0,0-1 16,0 26-16,0-51 0,0 1 16,-25 0-16,25 0 0,-49 0 15,24-1-15,0-24 0,0 0 16,0 0-16,1 0 0,-26-24 15,25-26-15,25 25 0,-25 0 16,25 1-16,0-1 0,25-25 16,-25 25-16</inkml:trace>
  <inkml:trace contextRef="#ctx0" brushRef="#br0" timeOffset="455197.5565">24011 10096 0,'0'0'0,"0"-25"0,25 25 16,-25-25-16,0 0 0,0 0 16,-25 25-16,0 0 15,-24 0 1,24 0-16,25 25 0,-25-25 0,25 25 15,0 0-15,0 0 16,25-1 0,0-24-16,-1 25 15,1-25-15,25 25 16,-25-25 0,-25 25-1,-50-25-15,25 0 16,25 25-16,-25-25 0,1 0 15,24 24-15,-25-24 0,50-24 32,-1-1-17,26 0-15</inkml:trace>
  <inkml:trace contextRef="#ctx0" brushRef="#br0" timeOffset="455639.5827">24135 10096 0,'124'-50'46,"-248"100"-46,248-75 16,-124 50-16,-25-1 16,25 1-16,-25 25 15,25-25-15,0-1 0,0 1 0,-24 25 16,24-25-16,-25 49 16,25-49-16,0 0 0,-25 24 0,25-24 15,0 25-15,0-26 0,0 1 16,25-25-1,-25-25-15,0 1 16,0-1-16,0-50 16,25 51-16,-25-26 0,0 0 15,0 1-15,0-1 0,24-24 0,-24 24 16,25 25-16,-25 1 0,25-1 16,-25 0-16,25 0 0,0 25 15,-1-25-15,1 25 0,25 0 16,-25 0-16,-1 25 15,1 0-15,0-25 16,-25 25-16,0 0 0,0-1 16,0 1-16,-25 0 15,0 0-15,1-25 0,-26 25 16,25-25-16,-24 24 16,24-24-16,0 0 0,25-24 15,0-1 1,25 25-16,0-25 0</inkml:trace>
  <inkml:trace contextRef="#ctx0" brushRef="#br0" timeOffset="456048.4922">24829 10021 0,'0'0'16,"25"-25"-16,-50 25 46,1 0-46,-1 0 0,0 0 16,0 25-16,-24 0 16,49 0-16,-25-25 15,0 25-15,25-1 0,0 1 16,25-25 0,24 0-16,-24 0 0,0 0 15,0-25-15,0 25 16,24-24-16,-49-1 0,25 25 15,0-25-15,0 0 16,-25 0-16,-25 25 31,25 25-15,-25-25-16,25 25 16,0 0-16,0 0 0,0-1 15,0 1-15,0 0 16,0 0-1,25-25 1,0 0-16,0 0 16,-1 0-16</inkml:trace>
  <inkml:trace contextRef="#ctx0" brushRef="#br0" timeOffset="456507.4805">25326 9971 0,'-25'-24'0,"50"48"0,-100-48 15,75-1-15,-25 25 16,1 0-16,-1 0 16,25 25-16,-25-1 15,25 1-15,-25-25 0,25 25 0,0 0 16,0 0-16,0 0 16,25-1-16,0 1 15,0-25-15,-1 0 16,1 0-16,25 0 0,-25 0 15,-1 0-15,1 0 0,25 0 0,-25 0 16,-1 0-16,1-25 16,0 25-16,0-24 0,24-1 0,-24 25 15,0-25 1,-25 0-16,0 0 16,0 0-1,-25 25-15,0 0 16,1 0-1,-1 0-15,25 25 0,-25-25 16,0 25-16,25 0 16,0 0-16,0 0 15,25-1-15,-25 1 16,25-25-16,0 25 16,-1-25-16,26 0 0,-25 0 15,0 0-15,-1 0 0,1 0 16,25-25-16</inkml:trace>
  <inkml:trace contextRef="#ctx0" brushRef="#br0" timeOffset="456760.6241">26144 9798 0,'0'0'0,"-25"0"15,1 0 1,24 25-16,-25-25 0,25 24 15,0 1-15,0 25 0,0-25 16,0-1-16,0 1 0,0 0 16,0 25-16,0-1 0,25-24 0,-25 25 15,0-25-15,0-1 0,-25 51 16,25-50-16,-25-25 0,0 24 16,0 1-16,-49 0 15,49-25-15,-25 0 0,1 0 0,24 0 16,-25 0-16</inkml:trace>
  <inkml:trace contextRef="#ctx0" brushRef="#br0" timeOffset="463760.1256">11162 11460 0,'0'0'0,"-25"0"16,25-25 0,0 0-1,-25 25 1,25-25 0,0 1 15,25 24-31,0 0 15,0 0-15,0 0 16,-25 24-16,25-24 0,-25 25 16,0 0-16,24 25 0,-24-26 15,0 1-15,0 0 16,0 0-16,-24-25 0,-1 49 16,0-24-16,0-25 0,-25 25 15,26-25 1,-1-25-16,0 0 15,0 1-15,25-1 16,25 25 0,25 0 15,-26 0-31,-24 25 0,25-25 16,0 0-16,0 0 0,0 0 15,0 0-15,-1 0 16,1 0-16,-25-25 0</inkml:trace>
  <inkml:trace contextRef="#ctx0" brushRef="#br0" timeOffset="464159.9426">11261 11187 0,'0'0'0,"0"-25"0,-24 25 16,-26-25-16,25 25 15,0 0 1,-24 0-16,24 25 16,0-25-16,0 25 0,0-25 15,1 50-15,-1-26 0,0 1 16,0 0-16,0 25 0,1 24 16,-1-49-16,25 24 0,0-24 15,0 25-15,0-1 0,0 26 16,25-26-16,-25-24 0,24 0 0,1 25 15,0-26-15,25 1 16,-1-25-16,-24 25 0,25-25 0,-26 0 16,76-25-16,-51 25 0,-24-49 15,25 24-15,-25 0 0,24 0 16,-24-74-16,0 74 0,0-24 16,-25-1-16,0 25 0,0-74 15,-50 74-15,50-24 0,-25 24 16,0 0-16,1 0 0,-1 0 15,0 25 1</inkml:trace>
  <inkml:trace contextRef="#ctx0" brushRef="#br0" timeOffset="465229.2821">12080 11286 0,'0'-25'31,"-25"25"-31,25 25 31,0 0-15,0 0-16,0 24 16,0-24-16,0 0 15,0 0-15,0 0 0,0-1 0,0 1 16,-25 0-16,25 0 16,0 0-16,0-1 15,0-48 1,0-1-1,0 0-15,0 0 16,0-24-16,0 24 0,0 0 16,0 0-16,25-24 15,-25 24-15,0 0 0,0 0 0,0 0 16,25 25-16,0 0 31,-25 25-31,24 0 0,-24 0 16,25 0-16,-25-1 0,25 1 15,0 0-15,25 25 0,-50-26 16,24-24-16,1 25 0,0 0 16,-25 0-16,25-25 15,-25-25 17,25 25-32,-25-25 0,0 0 0</inkml:trace>
  <inkml:trace contextRef="#ctx0" brushRef="#br0" timeOffset="465422.5306">12402 11137 0,'0'25'15,"0"0"-15,0 0 16,-24 0-16,24 24 0,0 1 16,0-1-16,0-24 0,0 25 15,0-25-15,0-1 16,0 26-16,0-25 0,0 0 0,0-1 15,0 1-15,24-25 16</inkml:trace>
  <inkml:trace contextRef="#ctx0" brushRef="#br0" timeOffset="466071.5737">12551 11584 0,'25'0'16,"0"0"-1,-25-25-15,25 25 0,-1-25 16,-24 0-16,25 1 16,0-1-16,-25 0 15,0 0-15,0 0 0,0 1 16,-25 24 0,0 24-1,1 1 1,24 0-16,0 0 0,-25 0 15,25-1-15,0 1 16,0 0-16,25-25 0,-25 25 16,24-25-16,1 0 15,0 0-15,-25-25 16,25 25-16,0-25 0,-1 0 0,1 1 16,-25-1-16,25 0 0,0 0 15,-25 0-15,25 25 16,-25-24-16,24 24 15,-24 24 1,0 1 0,0 0-16,0 0 15,0 0 1,25-25-16,-25 24 16,25-24-16,-25-24 15,25-1-15,0 0 16,-25 0-16,24 25 15,1 0-15,-25-25 16,25 25-16,-25 25 16,25-25-16,-25 50 15,0-25-15,25-1 0,-25 1 16,24-25-16,-24 25 0,25-25 16,0 25-16,0-25 0,0 0 15,-25-25-15,0-25 0,0 26 16,0-1-16,0 0 0,0-25 15,-25 1-15,25 24 16,-25 0-16,25 0 0,0 50 31</inkml:trace>
  <inkml:trace contextRef="#ctx0" brushRef="#br0" timeOffset="466368.0813">13767 11361 0,'24'-25'0,"-24"0"16,0 50 15,0 0-15,0-1-16,0 1 0,-24 0 15,24 0-15,0 0 16,0-1-16,-25-24 31</inkml:trace>
  <inkml:trace contextRef="#ctx0" brushRef="#br0" timeOffset="466786.9661">13717 11237 0,'0'198'0,"0"-396"0,-25 198 16,50 0 0,25 0-1,-26 0-15,1 24 0,0-24 16,25 0-16,-26 0 15,1 0 1,-25 25-16,0 0 16,25-25-16,-25 25 0,0 0 15,0 24-15,0-24 0,0 0 16,0 0 0,0-1-16,25-24 15,-25-24 1,25-1-16,-25 0 15,0 0-15,24 25 0,-24-49 16,25 24-16,-25 0 0,25 0 16,-25 0-16,25 25 15,-25 50 1,0-25 0,0 0-16,0-1 15,0 1-15,0 0 16,25-25-1,-1 0-15,1 0 0,0 0 16,0-25-16</inkml:trace>
  <inkml:trace contextRef="#ctx0" brushRef="#br0" timeOffset="467040.7344">14511 11286 0,'0'-74'16,"0"148"-16,-25-148 15,0 74-15,0 0 16,1 25-1,24-1-15,-25 1 16,25 0-16,0 0 16,0 0-16,25-1 15,-25 1-15,24-25 16,-24 25-16,25-25 0,-25 25 0,0 0 16,25-25-16,-25 24 15,0 1-15,-25-25 16,0 0-16,1 0 15,24-25-15,0 1 16,0-1-16</inkml:trace>
  <inkml:trace contextRef="#ctx0" brushRef="#br0" timeOffset="467267.1538">14808 11063 0,'25'0'16,"-25"-25"-16,0 50 15,0 0 1,0-1-16,-25 26 0,25-25 16,0 0-16,0 0 0,0-1 15,0 1-15,-24 25 0,24-25 16,0-1-16,0 1 16,0 0-16,0 0 15,-25-25 1,25-25-16,-25 25 15</inkml:trace>
  <inkml:trace contextRef="#ctx0" brushRef="#br0" timeOffset="468041.7841">14684 11361 0,'-24'-50'47,"48"100"-47,-24-125 0,25 75 16,0 0-16,0 0 0,0-25 15,24 25-15,-24 0 0,0 0 16,0 0-16,-1 0 15,-24 25 17,0 0-32,0 0 15,0 0-15,0-1 0,-24 1 16,24 0-16,0 0 16,0 0-1,0-50 1,24 25-16,-24-50 15,0 25-15,25 1 16,0-1-16,-25 0 0,25 0 0,0 25 16,-25-25-1,24 25-15,-24 25 16,0 0 0,0 0-16,-24-25 15,24 49-15,0-24 16,0 0-1,24-25-15,26-25 32,-25 0-32,0 1 0,-1-1 15,1 25-15,0-25 16,-25 0-16,25 25 0,-25-25 16,25 1-16,-25 48 31,-25 1-31,25 0 15,0 0-15,-25 0 16,25-1-16,0 1 16,25-25-1,0 0-15,-1 0 16,1 0-16,0-25 0,25 1 16,-25 24-16,-1-25 0,-24 0 15,25 25-15,25-50 0,-50 26 16,25-1-16,-25 0 15,-25 25 1,0 25 0,0 0-16,25-1 15,-25-24-15,25 25 0,-24 0 16,24 0-16,0 0 0,0-1 16,0 1-16,24-25 15,-24 25-15,25-25 0,0 0 16,0 0-16,24-25 0,-24 0 15,0 1-15,0-1 0,0 0 16,-1 0-16,26-24 0</inkml:trace>
  <inkml:trace contextRef="#ctx0" brushRef="#br0" timeOffset="468221.0552">15900 11038 0,'0'-25'0,"-25"25"47,50 25-47,-75 0 16,50 0-16,0-1 0,0 1 15,-25 25-15,25 0 0,0-26 16,0 26-16,0-25 0,0 0 0,0-1 16,0 26-16,0-25 15,0 0-15,0-1 0,-24-24 32</inkml:trace>
  <inkml:trace contextRef="#ctx0" brushRef="#br0" timeOffset="468466.8368">15726 11336 0,'0'-25'16,"25"99"-16,-50-123 0,50 24 16,-25 0-16,25 25 0,0 0 15,-1 0-15,26-25 0,-25 25 16,0 0-16,-1-24 0,1 24 0,0 0 16,25-25-16,-26 25 0,1-25 15,0 25 1,-25 25-16,0 0 15,0-1-15,0 26 16,0-25-16,0 0 16,0-1-16,0 1 0,0 0 15,-25-25-15,0-25 16</inkml:trace>
  <inkml:trace contextRef="#ctx0" brushRef="#br0" timeOffset="468624.9285">16049 11088 0,'0'24'15,"24"-24"1,1 25 0,25 0-16,-1-25 15,-24 0-15,0 0 0,0 0 16</inkml:trace>
  <inkml:trace contextRef="#ctx0" brushRef="#br0" timeOffset="469088.3747">16421 11212 0,'-25'99'47,"25"-223"-47,25 149 0,-50 99 16,25-99-16,25-50 31,-25 0-15,0 0-16,0 0 15,0 1-15,0-1 0,-25 0 16,25 0-16,-25 25 0,0-25 16,25 50-1,0 0 1,25-25-16,0 0 16,0 0-16,24 0 0,-24 0 15,0 0 1,0 0-16,0 0 0,24 0 0,-24 0 15,0 0 1,-25 25-16,25 0 0,-25-1 16,0 1-16,0 0 15,0 0-15,0 0 0,0-1 16,24-24 0,-24-24-1,25 24-15,25-50 16,-25 25-16,-1 0 15,1 25-15,0 0 0,0 0 16,0 0-16,-1 0 16,-24 25-16,25 0 0,0-25 0,-25 25 15,25-25-15,0 25 16</inkml:trace>
  <inkml:trace contextRef="#ctx0" brushRef="#br0" timeOffset="493983.9379">17587 10889 0,'-25'0'0,"25"25"31,0 0 0,-25-25-15,25 25-16,-25-1 16,25 1-1,-25-25-15,25 25 16,-25 0-16,25 0 0,0-1 16,-24 26-16,24-25 15,0 0-15,0 0 0,0-1 16,0 26-16,0-25 0,0 0 15,0-1-15,0 1 0,49 25 16,-24-50-16,0 25 16,0-1-16,0-24 15,-1 0-15,1 0 16,0 0-16,-25-24 16,0-1-16</inkml:trace>
  <inkml:trace contextRef="#ctx0" brushRef="#br0" timeOffset="494502.1225">18033 10889 0,'-25'-25'0,"50"25"31,0 0-15,0 25-1,-1-25-15,1 0 0,0 0 16,25 25-16,-26-25 16,1 25-1,-50-25 48,25 25-63,-24-1 15,24 1-15,0 0 16,-25 0-16,25 0 0,0-1 16,0 1-16,0 0 0,-25 25 0,25-25 15,0-1-15,0 1 0,0 0 16,-25 0-16,25 24 0,0-24 16,0 0-16,-25-25 15</inkml:trace>
  <inkml:trace contextRef="#ctx0" brushRef="#br0" timeOffset="495007.1722">18058 11385 0,'-25'-24'31,"75"73"-31,-75-74 0,25 1 16,25 24-16,-1 0 15,1-25-15,0 25 16,0 0-16,0 0 15,-1-25-15,1 25 0,0-25 16,0 25-16,0 0 0,-1-25 0,1 1 16,0-1-1,0 0 1,-25 50 31,0 0-32,-25 24-15,25-24 16,0 0-16,0 0 16,0-1-16,25-24 31,-25-24-31,25 24 16,-25-25-16,24 0 0,-24 0 15,50-24-15,-25 24 0,-25 0 16,25 25-16,-25 25 31,0 0-31,0-1 16,0 1-1,0 0-15,0 0 16,25-25 15,-25-25-31,24 0 16,-24 0-16</inkml:trace>
  <inkml:trace contextRef="#ctx0" brushRef="#br0" timeOffset="495765.5692">18802 11112 0,'0'-24'16,"0"48"-16,0-24 0,0 25 16,0 0-16,0 0 15,0 25-15,0-26 0,0 1 16,0 25-16,0-25 15,-25 74-15,25-74 0,0-1 16,0 1-16,0 0 0,0 25 16,-25-26-16,25 1 0,0 0 15,0 0-15,0-50 16,0 0 0,0-24-16,0 24 15,0-50-15,0 26 0,0-1 16,25-24-16,-25 24 0,0 1 15,25 24-15,-25-25 0,25 25 16,0 0-16,-25 1 0,24 24 16,1 0-16,0-25 15,0 25-15,-25 25 16,25-25-16,-25 24 0,0 1 16,0 0-16,0 0 0,0 0 0,-25-25 15,0 49-15,25-24 16,-25 0-16,0-25 0,25 25 15,-24-25-15,-1 0 0,25-50 32,25 50-32,-25-25 0,24 1 15,1 24-15,-25-25 0,50 0 16,-25 0-16,-25 0 0,24 25 16,1 0-16,-25-25 0,25 25 15,0 0-15,0 0 16,-25 50-1,0-25-15,0 0 16,0 0-16,0-1 16,0 1-16,0 0 15,24-50 17,1 0-32,-25 1 0,25 24 15,-25-25-15,25 0 16,0 0-16,-1 25 15,-24 25 1,0 0 0,0 24-16,25-24 0,-25 0 15,0 0 1,0 0-16,25-25 0,0 0 31,-25-25-31,25 0 0,-25 0 0,24 0 16,1 1-16,0-26 0,-25 0 15</inkml:trace>
  <inkml:trace contextRef="#ctx0" brushRef="#br0" timeOffset="495933.4198">19571 10864 0,'25'-24'31,"-100"98"-31,125-124 0,-50 75 16,0 0-16,0 25 15,-25-26-15,0 1 0,25 25 16,-25 24-16,25-49 0,0 25 15,-24-25-15,24-1 0,0 26 0,0-25 16,0 0-16</inkml:trace>
  <inkml:trace contextRef="#ctx0" brushRef="#br0" timeOffset="496065.4638">19447 11112 0,'0'100'15,"0"-200"-15,0 76 0,49 24 16,1 0 0,-25 0-16,0 0 0,0 0 15</inkml:trace>
  <inkml:trace contextRef="#ctx0" brushRef="#br0" timeOffset="496241.8776">19819 11286 0,'0'25'0,"-25"0"15,25 0 1,0-1-16,0 1 0,-25 0 16,25 0-16,-24 0 0,24-1 15</inkml:trace>
  <inkml:trace contextRef="#ctx0" brushRef="#br0" timeOffset="496892.5038">20513 10914 0,'0'0'0,"0"-25"15,0 0-15,-24 25 16,-1 0 0,0 25-16,0-25 15,0 25-15,25 0 0,-24 0 16,24-1-16,-25 51 0,0-50 0,25 24 16,0-24-16,0 25 0,0-1 15,0-24-15,25-25 0,-25 25 16,25-25-16,-1 25 0,26-25 15,-25 0-15,0-25 0,-1 25 16,1-50-16,0 26 0,25-26 0,-50 0 16,24 25-16,-24-24 0,0 24 15,0-99-15,0 99 16,0 0-16,-49 25 0,49-24 16,-50 24-16,25 0 15,25 24-15,-24 26 16,24-25-16,0 0 0</inkml:trace>
  <inkml:trace contextRef="#ctx0" brushRef="#br0" timeOffset="497429.078">20786 11088 0,'-173'-25'16,"346"50"-16,-173-1 31,0 1-31,0 0 15,0 0-15,0 0 16,25-25 0,0 0-16,-25-25 15,25 25-15,0-50 0,-1 25 16,-24 1-16,25 24 16,-25-25-16,25 0 15,-25 50 1,-25 0-1,25-1-15,0 1 16,0 25-16,0-25 16,25-25-1,0 0-15,0-25 16,-1 0-16,1 0 0,0 0 16,0 1-16,0-1 15,-1-25-15,26 1 0,-25 24 16,24-50-16,-24 51 15,0-1-15,25 0 0,-50 0 16,24 25-16,-24-25 0,0 1 16,-24 48 15,24 1-31,0 0 0,0 0 16,-25 24-16,25-24 0,-25 50 15,25-51-15,0 1 0,0 25 16,0-25-16,-25 49 0,25-49 15,0 0-15,0 0 0,0-1 16,0 1-16,-25-25 16</inkml:trace>
  <inkml:trace contextRef="#ctx0" brushRef="#br0" timeOffset="497809.5319">21183 11088 0,'-25'-50'31,"100"174"-31,-125-198 0,50-1 15,50 75 1,-1 0-16,-24 0 0,25 0 16,-1 0-16,1 0 15,-25 0-15,0-25 0,-1 25 16,1-24-16,25 24 0,-25-25 16,-25 50 30,0-1-30,0 1-16,-25-25 16,25 50-16,0-25 0,0 24 0,-25-24 15,25 0-15,-25 49 0,25-24 16,0 0-16,-25-26 0,25 26 16,0-25-16,-24 74 0,24-74 15,0 24-15,-25-24 0,25 0 16,0 0-16,0 0 0,0-1 15,0-48 1,0-26-16,0 25 0,0 0 16,0-24-16,0-26 0</inkml:trace>
  <inkml:trace contextRef="#ctx0" brushRef="#br0" timeOffset="498589.8142">21580 10939 0,'0'0'0,"25"-25"0,-25 0 15,25 25 1,-1 0-16,1 0 16,0 25-16,0-25 0,0 25 15,-25 0-15,25-25 0,-25 24 16,24 1-16,-24 0 0,0 0 0,0 0 16,-49-25-16,24 24 0,0 1 15,0-25 1,0 0-16,25 25 0,-24-25 0,24-25 31,24 0-31,1 25 0,-25-24 0,25 24 16,0-25-16,0 0 15,24 0-15,-24 0 16,0 25-16,0 0 0,0-24 16,-1 24-16,1 0 0,0 0 15,-25 24-15,0 1 16,0 0-1,0 0-15,-25 0 0,25-1 16,-25-24-16,25 25 0,0 0 16,25-25-1,0-25 1,0 0-16,-25 1 16,25 24-16,-25-25 0,24 0 15,1 0-15,0 25 16,-25-25-16,0 50 15,0 0 1,0 0-16,0 0 0,0-1 16,0 1-16,0 0 15,25-25-15,0 0 32,-1-25-32,1 0 0,-25 1 0,25 24 15,-25-25-15,25 0 16,24-49-16,-24 49 0,-25 0 15,25 0-15,0 0 0,0 1 16,-1-26-16,1 25 0,0 0 16,-25 1-16,0 48 31,-25 1-31,25 0 16,-25 0-16,25 0 0,-24-1 15,24 51-15,0-50 0,-25 49 16,0-24-16,25-26 15,0 51-15,0-50 0,0 24 0,0-24 16,0 0-16,0 0 16,0 0-16,0-50 15,0 0 1,0 0-16</inkml:trace>
  <inkml:trace contextRef="#ctx0" brushRef="#br0" timeOffset="498752.7837">22275 11038 0,'-25'0'16,"50"0"-16,-50-25 16,50 25-1,-1 0 1,1 0-16,0 0 0,25 0 16,-26 0-16,1 0 0,0 0 15,0-25-15,0 25 0,-1 0 16</inkml:trace>
  <inkml:trace contextRef="#ctx0" brushRef="#br0" timeOffset="499002.7959">22771 10716 0,'-25'0'15,"25"24"1,0 1-1,25 0-15,-25 0 16,25 0-16,-1-1 0,-24 26 16,25-25-16,0 49 15,0 1-15,-25-51 0,0 26 16,0 0-16,0-1 0,0-24 16,-50 74-16,25-74 0,-24 0 15,24 25-15,-25-26 0,1 26 16</inkml:trace>
  <inkml:trace contextRef="#ctx0" brushRef="#br0" timeOffset="520729.1082">11013 12601 0,'0'25'109,"0"-1"-78,25 1 1,-25 0-32,0 0 15,25-25 1,-25 25-16,0-1 0,25 1 16,-25 0-1,24-25 1,-24 25-16,25-25 15,0-25 1,0 0 0,0 0-1,-25 1-15,25-1 0,-1 0 16,-24 0-16,25 0 16,0-24-16,0 24 15,-25 0-15,25 0 0,-25 1 0,24-1 16,-24 0-16,25 25 15,-25-25-15,0 50 32,0 0-1,0 0-31,-25-25 16</inkml:trace>
  <inkml:trace contextRef="#ctx0" brushRef="#br0" timeOffset="521735.0594">11857 12551 0,'-25'0'31,"50"0"32,-1 0-32,1 0-31,0 0 16,25 0-16,-26 0 0,1 0 15,25 0-15,-25 0 0,24 0 16,-24 0-16,0 0 0,0 0 15,0 0-15,-1 0 0,1 0 16,0 0 0,-50 0 31,25-25-47,-25 25 15</inkml:trace>
  <inkml:trace contextRef="#ctx0" brushRef="#br0" timeOffset="521952.8726">12179 12427 0,'25'0'16,"0"0"0,24 25-16,-24-25 15,0 0-15,-25 25 0,25 0 16,-25-1-16,0 1 0,0 0 15,0 0-15,0 24 16,-25-49-16,25 25 0,-25-25 16,25 25-16,-25-25 0,1 0 15,-1 0-15</inkml:trace>
  <inkml:trace contextRef="#ctx0" brushRef="#br0" timeOffset="526169.401">13022 12129 0,'0'-24'0,"0"48"47,0 1-31,-24 0-16,24 0 0,0 0 0,0 0 16,-25-1-16,25 26 0,0 0 15,0-26-15,-25 26 16,25-25-16,0 0 0,0 49 0,0-49 15,-25 0-15,25-1 0,0 1 16,0-50 15,0 1-31,0-1 16,0 0-16,0 0 0,0-49 16,0 49-16,0-25 15,25 26-15,-25-1 0,0-25 16,25 25-16,0 1 0,-1-1 15,1 0-15,0 25 0,0 0 16,0 0 0,-25 25-1,24 24-15,-24 1 16,-24-50-16,24 25 16,-25 0-16,0-1 15,0 1-15,0-25 0,25 25 16,-24-25-1,-1-25 1,25 0-16,0 1 16,25 24-1,-1-25-15,1 25 16,0 0-16,0 0 0,-25-25 16,25 25-16,-1 0 15,1 0-15,-25 25 16,0 0-16,0-1 0,0 1 15,0 0 1,0 0-16,0 0 0,0-1 16,0 1-16,0 0 15,0-50 1,0 0 0,0 1-16,0-1 0,0 0 15,0 0-15,25 0 16,0 1-16,-25-1 0,25 25 0,-25-25 15,25 0-15,-1 25 16,1 0-16,0 0 16,0 0-1,-25 25 17,0 0-17,0 0 1,0-1-1,0 1 1,0 0-16,0 0 16,25-25-16,-1 0 15,1 0 1,-25-25-16,0 0 16,0 0-1,0 1-15,-25-1 16,25 0-16,-24 25 0,24-25 15,-25 25-15,0 0 16,25 25 0,25-25-1,0 0-15,-1 0 16,1 25-16,0-25 0,0 0 16,0 0-16,49 0 0,-49 0 0,0 0 15,-1 0-15,1 0 0,0-25 16,0 25-16,0-25 15,-25 0 1,-25 25 0,-25 0-1,1 25-15,24 0 0,0-25 16,0 25-16,0-25 16,25 25-16,25-25 31,0 24-16,0-24-15,0 25 16,-25 0-16,0 0 0,24 0 0,-24 24 16,0-24-16,0 25 15,0-1-15,0 1 16,0-1-16,0-24 0,-24 0 16,24 0-16,-25-25 0,0 25 15,0-1-15,0-24 16,25-24-16,0-1 15,0 0-15,0 0 0,0 0 16,0-24-16,0 24 0,25 0 16,-25 0-16,25-24 0,0-1 15,0 25-15,-1 1 0,1-1 0,0 0 16,0 0-16,24-24 16,-24 24-16,0 25 15,0 0-15,-25 25 31,25-1-31,-25 1 16,0 0-16,0 25 16,0-26-1,0-48 17,0-1-32,0-25 15,0 25-15,0 1 16,24-1-16,-24 0 0,0 0 15,25 25-15,-25-25 0,25 25 32,-25 25-32,25-25 15,0 25-15,-1-25 0,1 0 16,0 0-16,0 25 16,24-25-16,-24 0 0,0 0 0,0 0 15,0 0-15,-1 0 16,1-25-16,-25 0 31,-25 25-15,1 0-1,-1 25 1,0-25-16,0 50 0,25-26 0,-25-24 16,1 25-16,24 0 15,0 0-15,24-25 31,1 0-31,25-25 16,-25 0-16,-1 0 16,1 25-1,-25 25 1,-25 0 15,25 0-31,0 0 16,25-25-1,0 0-15,0-25 16,0 0-16,-25 0 16,0 0-16,25 1 0,-1 24 15,-24-25-15,25 25 16,0 0-16,-25 25 16,0-1-1,0 1-15,0 0 16,0 0-1,25-50 1,-25 0 0,0 0-16,25 25 15,-1-24-15,1-1 0,0 0 16,-25 50 15,25 0-15,-25-1-16,0 1 31,49-50-15,-24 1-1,0 24-15,0-25 0,0 25 16,24 0-16,-49-25 0,25 25 16,-25 25-1,0 0-15,0-1 16,0 1-1,25-25 1,0 0-16,24-25 0</inkml:trace>
  <inkml:trace contextRef="#ctx0" brushRef="#br0" timeOffset="526859.5666">15528 12278 0,'0'0'0,"0"-24"16,0 48 46,-25 1-62,0 0 16,25 0-16,0 0 16,-25-1-16,25 1 15,25-25 1,0 0-16,25 0 15,-1-49 1,-24 49-16,-25-25 0,25 25 0,0-25 16,-25 0-16,24 25 0,-24-25 15,0 50 1,0 0 0,0 0-16,0 0 0,0-1 15,0 1-15,0 0 0,0 0 16,25-25-16,0 0 15,0 0-15,0 0 16,-25-50-16,24 25 16,-24 1-16,0-1 15,0 0-15,25 0 0,0 25 47</inkml:trace>
  <inkml:trace contextRef="#ctx0" brushRef="#br0" timeOffset="527007.0889">15974 12353 0,'25'25'32,"-99"-100"-32,123 125 0,-24-1 0,0-49 15,-25 25 1,0 0 0,-25-25-1</inkml:trace>
  <inkml:trace contextRef="#ctx0" brushRef="#br0" timeOffset="527148.0347">15925 12129 0,'-25'0'32,"99"199"-32,-123-398 0,-1 199 0,50 25 15,25-25-15,-25 25 16,25-25-16,24 25 0,-24-25 15</inkml:trace>
  <inkml:trace contextRef="#ctx0" brushRef="#br0" timeOffset="527362.4639">16222 12030 0,'0'-25'16,"-124"174"-16,248-273 0,-124 124 31,0 25-31,0 0 15,0 0-15,0 24 0,-25 1 16,1 0-16,24-26 0,0 26 16,-25-25-16,25 24 0,0 1 15,0-25-15,0 0 0,0-1 16,25-24 0,-25-24-16,0-1 15,24-25-15</inkml:trace>
  <inkml:trace contextRef="#ctx0" brushRef="#br0" timeOffset="527574.0786">16446 11981 0,'0'0'15,"0"24"1,0 26 0,0-25-16,0 0 15,0-1-15,0 1 0,-25 50 16,25-50-16,0-1 0,0 1 15,-25 25-15,25-25 0,0-1 16,0 1-16,0 0 0,0 0 16,25-25-16</inkml:trace>
  <inkml:trace contextRef="#ctx0" brushRef="#br0" timeOffset="528342.789">17041 12328 0,'0'-25'32,"0"50"-1,0 0-31,0 0 15,0-1-15,-25 1 16,25 0-16,0-50 31,25 25-15,-25-25-16,25 1 0,-1-1 0,1 0 16,0 0-16,0 0 15,-25 1-15,25-1 16,-1 25-1,-24 25-15,25-25 16,-25 24-16,0 1 0,0 0 16,0 0-1,0 0 1,0-50 15,25 25-31,0 0 16,-25 25-1,0-1 1,0 1-16,25 0 16,-25 0-1,24-25-15,1-25 16,0 25-16,-25-25 16,0 0-16,0 1 0,25-1 0,-25-25 15,0 25-15,0 1 16,0-1-16,-25 0 15,0 25-15,0 0 0,1 0 16,24 25-16,-25-25 16,50 0 15,-1 0-31</inkml:trace>
  <inkml:trace contextRef="#ctx0" brushRef="#br0" timeOffset="528578.6797">17611 12030 0,'0'0'0,"25"0"0,-25-25 15,25 25-15,-25 25 32,0 0-17,-25 0-15,25 0 16,0-1-16,0 1 0,0 0 15,-25 25-15,25-25 0,0-1 16,0 1-16,0 25 16,0-25-16,0-1 0,-24-24 31</inkml:trace>
  <inkml:trace contextRef="#ctx0" brushRef="#br0" timeOffset="528714.8652">17512 12254 0,'50'49'15,"-100"-98"-15,75 49 32,25 0-17,-26 0-15,1 0 0,0 0 0,25-25 16,-26 25-16</inkml:trace>
  <inkml:trace contextRef="#ctx0" brushRef="#br0" timeOffset="529306.2542">18455 12229 0,'0'0'0,"0"-25"47,24 25-47,-73 0 31,24 0-15,0 0-1,0 0-15,1 0 0,24 25 16,-25-25-16,0 25 0,25-1 16,-25 1-16,25 0 0,0 0 15,25-25 1,0 0-16,24-25 15,-24 0 1,0 25-16,-25-25 0,25 1 16,0 24-16,-25 24 31,-25 1-15,25 0-16,0 0 15,0 0-15,0-1 16,25-24-16,-1 0 15,1 0-15,25 0 16,-25-24-16,0 24 16,-1-25-16</inkml:trace>
  <inkml:trace contextRef="#ctx0" brushRef="#br0" timeOffset="529495.1089">18728 12278 0,'74'-124'63,"-148"248"-63,123-248 15,-98 149-15,24 0 16,0 0-16,0-25 16,0 49-16,25-24 0,0 0 15,0 0-15,25 0 16,0-25-16,0 0 16,24 0-16,-24 0 15,0-25-15,0 25 0</inkml:trace>
  <inkml:trace contextRef="#ctx0" brushRef="#br0" timeOffset="529703.5542">19124 12154 0,'-24'0'0,"48"0"0,-73 0 16,-1 0-16,25 0 16,1 25-16,-1 0 15,0 25 1,25-26-16,0 1 0,0 0 15,0 0-15,25-25 32,0 0-32,-1 0 15,1-25-15,0 25 0</inkml:trace>
  <inkml:trace contextRef="#ctx0" brushRef="#br0" timeOffset="529992.207">19224 12254 0,'-50'24'16,"100"-48"-16,-26 24 16,-48 24 62,-1 1-63,25 0 1,0 0-16,0 0 0,0-1 16,25-24-1,-25-24 1,24-1-16,-24 0 16,0 0-16,0 0 0,25 1 15,-25-26-15</inkml:trace>
  <inkml:trace contextRef="#ctx0" brushRef="#br0" timeOffset="530110.8906">19298 12105 0,'0'-25'15,"0"0"-15,0 75 0,25-75 47,0 25-31,-25 25 0,24-25-16,1 0 15,0 0-15</inkml:trace>
  <inkml:trace contextRef="#ctx0" brushRef="#br0" timeOffset="531090.2113">19621 12278 0,'0'25'15,"-75"-149"-15,150 223 0,-75-99 16,24 0-16,-24-24 16,0-1-1,-24 0 1,-1 25-1,0 0-15,0 0 0,0 0 16,0 25-16,1 0 16,-1-1-16,25 1 15,-25 0-15,25 0 16,25-25 0,0 0-16,-1 0 0,1-25 15,0 25-15,0-50 16,25 26-16,-26-1 15,-24 0-15,25 0 0,0 0 0,-25 0 16,50-24-16,-50 24 0,0 0 16,24 0-16,-48 25 31,24 50-31,-25 0 16,0-26-16,25 1 0,-25 0 15,25 0-15,0 25 0,0-26 0,0 1 16,0 0-16,25 0 15,-25 0-15,50-25 16,-26 0 0,1-25-16,0 0 0,0 0 0,0 0 15,-1 25-15,-24-24 0,25-1 16,-25 0-16,25 0 0,-25 0 16,-25 25-1,0 0 1,1 25-16,24 0 15,0 0 1,0 0-16,0-1 16,24-24-1,1 0-15,0-24 16,0-1 0,0 0-16,-25 0 0,24 25 15,-24-25-15,25 0 16,0 25-16,-25 25 47,0 0-47,0 0 15,0 0-15,0 0 16,25-1 15,0-24-31,-1 0 0,1 0 16,0 0-16,0-49 0,24 24 15,-24 25-15,0-25 0,0 0 16,0 0-16,24-24 0,-24 24 16,0 0-16,0-24 0,-1 24 15,-24 0-15,25 0 0,-25 0 16,-25 50 0,1 0-1,24 0-15,-25 0 0,0 49 16,25-49-16,-25 24 0,25-24 15,0 0-15,-25 25 16,25-1-16,-24-24 0,24 0 0,0 0 16,0 0-16,0-1 0,0-48 31</inkml:trace>
  <inkml:trace contextRef="#ctx0" brushRef="#br0" timeOffset="531489.1496">20340 12229 0,'-25'0'31,"75"25"-31,-75-50 0,25 25 0,49 0 16,-24 0-16,0 0 15,0 0-15,24 0 0,1 0 16,0 0-16,-26 0 0,1 0 0,25 0 16,-25 0-16,0 0 0,-1-25 15,-24 0 1,-49 25-1,-1 25 1,25 0 0,25 0-16,-25-25 0,25 24 0,0 1 15,0 0 1,25-25 0,0 0-16,0 0 15,0-25-15,0 25 16,-25 25-1,0 0 1,0 0 0,0-1-1,24-24 1,-24-24-16,0-1 16,25 0-16,0 0 0,0-24 15</inkml:trace>
  <inkml:trace contextRef="#ctx0" brushRef="#br0" timeOffset="531672.647">20935 12105 0,'149'-149'47,"-298"298"-47,298-273 15,-199 173-15,50-24 16,0 0-16,-24 24 0,24-24 16,-25 25-16,0-25 0,25 0 15,0-1-15,-25 1 0,25 0 16,0 25-16,0-26 0,25-24 15,0 0 1,-25-24 0</inkml:trace>
  <inkml:trace contextRef="#ctx0" brushRef="#br0" timeOffset="532201.7632">21332 12030 0,'0'0'0,"0"-25"0,-25 50 31,25 0-15,0 0-16,0 0 0,-25-1 0,25 26 16,0-25-16,-24 25 0,24-26 15,-25 1-15,25 25 16,0-25-16,0-1 16,25-24-1,-1 0-15,1 0 0,-25-24 0,25 24 16,0-25-16,0 25 0,-25-25 15,24 25-15,-24-25 16,-24 50 15,24 0-15,24-25 0,1 0-1,25 0-15,-25-25 16,-1 25-16,1-50 15,0 50-15,-25-24 16,25 24-16,-25 24 16,-25-24-1,25 25-15,-25 25 16,0-25-16,25-1 0,-24 1 16,24 25-16,-25-25 0,0 49 15,25-49-15,-25 24 0,25-24 0,-25 25 16,1-1-16,-1 1 15,25-25-15,-25-25 16,0 25-16,0-25 0,1 0 16,24-25-16,-25 25 0,0-25 0,25-25 15,-25 1-15,25 24 0</inkml:trace>
  <inkml:trace contextRef="#ctx0" brushRef="#br0" timeOffset="533273.5804">22423 12204 0,'0'25'0,"0"-50"31,0 0 0,-24 25-15,-1 0 0,0 0-1,25 25-15,-50 0 16,26-25-16,-1 25 0,0-1 16,0 1-16,25 0 0,0 0 15,25-25 1,0 0-16,0-25 15,24-25 1,-24 50-16,0-24 0,0-1 16,-25 0-16,24 0 0,1 25 0,-25-25 15,-25 50 1,1 0 0,24 0-16,-25 24 15,0-24-15,25 0 16,0 0-16,0 0 15,25-25-15,0 24 16,-1-24-16,26-24 0,-25 24 16,0-50-16,-1 25 15,26 0-15,-25 1 16,0-1-16,-1 25 0,1-25 0,0 25 16,0-50-16,0 50 15,-25-25-15,-25 25 31,0 25-31,0 0 16,0 0-16,1-25 0,-1 25 16,25 0-16,-25-1 0,0 26 15,25-25-15,0 0 16,0-1-16,0 1 0,25-25 16,0 25-16,0-25 15,24 0-15,-24 0 16,0-25-16,0 25 0,0-25 0,49 1 15</inkml:trace>
  <inkml:trace contextRef="#ctx0" brushRef="#br0" timeOffset="533529.8911">23118 12229 0,'-25'-25'16,"0"99"-16,75-123 0,-100 24 0,26 25 0,-1 0 31,0 25-16,0 0-15,0-1 16,1 1-16,-1-25 0,25 25 16,-25-25-16,25 25 15,0 0-15,0-1 16,25 1 0,0-25-16,-1 0 15,1 0-15,0 0 0,0 0 16,0-25-16,-1 1 0,1 24 15,0 0-15,0-25 16</inkml:trace>
  <inkml:trace contextRef="#ctx0" brushRef="#br0" timeOffset="534072.1582">23267 12353 0,'-25'0'0,"25"-25"0,25 50 0,-50 0 16,50-25 15,0-25-31,-25 0 16,24 25-16,-24-25 0,25 0 15,-25 1 1,0-1-16,0 0 16,-25 25-1,1 0-15,-1 50 16,0-26-1,25 1-15,0 0 16,25 0-16,24-25 16,-24 0-16,0 0 15,0-25-15,0 25 16,-1-25-16,1 0 0,0 25 0,0-24 16,0-1-1,-25 0-15,0 0 0,0 0 0,0 0 31,-25 25-15,25 25-16,-25 0 16,25 0-16,0 0 15,0 0-15,0 24 0,0-24 16,25 0 0,-25 0-16,0-1 0,0 1 15,-25 0 1,0 0-1,0-25-15,1 0 0,-1 0 0,0 0 16,25-25-16,0 0 16,0 0-1,25 25-15</inkml:trace>
  <inkml:trace contextRef="#ctx0" brushRef="#br0" timeOffset="534868.5713">24135 12030 0,'0'0'0,"-25"0"0,25-25 16,-25 25-16,25-24 15,25 24 16,25 24-31,-25 1 16,-1-25-16,1 25 16,-25 0-16,0 0 15,0-1-15,0 26 16,-25-25-16,25 0 16,0 0-16,0-1 0,-24 26 15,-1-25-15,25 0 0,0-1 16,-25 1-16,25 0 15,-25-25-15,0 0 16,1 0 0,24-25-16,-25 25 0,25-25 15,0 1-15,-25 24 16,50-25 0,0 25-16,-1 0 15,1 0-15,0 0 0,25-25 16,-26 25-16,26 0 0,-25-25 15,0 25-15,-1-25 0,26 1 0,-25-1 16,0 0-16,-1-25 16,1 25-16,-25 1 0,50-51 15,-25 50-15,-25 1 0,24-1 16,-24 0-16,25 0 0,0 25 0,-25-25 16,0 50-1,-25-25-15,25 50 16,-25-25-16,1-1 0,-26 51 15,25-50-15,0-1 0,1 26 16,-1-25-16,0 25 0,0 24 16,0-49-16,1 0 0,24-1 0,-25 1 15,0 25-15,0-50 0,25 25 16,0-50 0,25 25-1,-25-25-15</inkml:trace>
  <inkml:trace contextRef="#ctx0" brushRef="#br0" timeOffset="535138.8787">24631 12204 0,'0'0'16,"0"25"0,-25 0-16,25-1 15,0 1-15,0 0 0,0 0 16,25-25-16,-25 25 15,25-25-15,0 24 0,-1-24 16,1 0 0,-25-24-16,25-1 0,-25 0 0,0 0 15,0 0-15,-50-24 16,26 24-16,-1 0 16,25 0-16,25 25 31,24 0-31</inkml:trace>
  <inkml:trace contextRef="#ctx0" brushRef="#br0" timeOffset="535419.1726">25053 12154 0,'25'0'16,"-50"0"-16,74-25 0,-49 50 31,0 0-31,0 0 0,-24 0 15,24 24-15,0-24 16,0 0 0,0-50-1,24 0 1,1 25-16,-25-24 0,25-1 16,-25 0-16,25 25 15,0-50-15,-1 50 0,1-25 0,0 25 16,0-24-1,0 24-15,-1 24 16,1 1-16</inkml:trace>
  <inkml:trace contextRef="#ctx0" brushRef="#br0" timeOffset="536466.1846">25350 12303 0,'25'25'47,"-25"-99"-47,25 148 0,-75-99 0,125 50 15,-50-25-15,-1-25 0,26 25 16,-50-25-16,25 1 0,-25-1 16,0 0-16,0 0 15,0 0-15,-50 25 16,25 0-16,1 0 0,-1 0 16,0 25-16,0 0 15,25 0-15,0 0 16,0-1-16,25-24 15,0 0-15,0 0 0,-1 0 16,1 0-16,50-24 16,-51 24-16,1-25 0,0 25 15,0-25-15,0 0 16,-1 25-16,1-25 0,-25 0 16,-25 25-1,1 0 1,-1 0-16,0 0 15,25 25-15,-25-25 0,25 25 16,0 25-16,0-25 0,0-1 16,0 1-16,0 0 0,25 49 15,-25-49-15,0 0 0,0 25 16,0-26-16,0 26 0,0-25 16,0 0-16,-25-1 0,0 1 15,1-25-15,-1 0 16,25-25-16,-25 25 15,25-49-15,0 24 16,50 0-16,-50 0 16,49-49-16,-24 49 0,0 0 15,0 1-15,-1-26 0,1 25 0,50-24 16,-51 24-16,1 25 0,0-25 16,0 0-16,0 25 0,0 0 15,-1 0-15,1 0 31,0 0-31,-25 25 16,0 0-16,0 0 16,0-1-1,0 1-15,25-25 32,-25-25-17,0 1-15,0-1 0,0 0 16,0 0-16,0 0 15,0 0-15,-25 1 0,0-1 16,25 0-16,-25 25 16,1 0-16,48 0 31,26 0-31,-50 25 16,25-25-16,0 25 15,24-25-15,-24 0 0,0 24 16,0-24-16,-1 0 0,1 0 15,0 0-15,0 0 16,-25-24-16,-25 24 31,0 0-31,25 24 16,-25-24-16,25 25 0,0 25 16,0-25-1,0 0-15,0-1 0,0 1 16,0 0-1,-24 0-15,-1-25 16,0 0 0,0 0-16,25-25 15,0 0 1,50 0-16</inkml:trace>
  <inkml:trace contextRef="#ctx0" brushRef="#br0" timeOffset="536658.2832">26467 12080 0,'74'-99'32,"-248"297"-32,274-297 0,-26 24 31,-74 100-31,0 0 0,0 0 16,-25 0-16,25 24 0,0-24 15,0 0-15,0 0 0,-25 0 16,25-1-16</inkml:trace>
  <inkml:trace contextRef="#ctx0" brushRef="#br0" timeOffset="536833.939">26392 12229 0,'0'-25'16,"99"75"-16,-198-75 0,124 0 0,0 25 15,24-25-15,-24 25 0,0-25 16,0 25-16,0 0 0,-1 0 16,26 0-16,-25 0 0,0-25 15,-1 25-15,1 0 0</inkml:trace>
  <inkml:trace contextRef="#ctx0" brushRef="#br0" timeOffset="537270.8854">26690 12229 0,'49'-50'31,"-98"100"-31,74-50 16,-1 0-16,1 0 0,-25-25 15,25 0-15,0 25 16,-25-25-16,0 0 0,0 1 16,-25-1-1,0 25-15,-24 0 16,49 25-16,-25-25 15,25 24-15,-25 1 16,25 0-16,0 0 16,25 0-1,0-25-15,24 0 16,1 0-16,-50-25 16,49 25-16,-24 0 0,-25-25 15,25 0-15,0 25 0,0 0 16,-25 25-1,0 0 1,-25 0 0,25 0-16,25-25 31,-1 0-15,-24-25-1,25 25-15,-25-25 0,25 25 16,0 0-16,-25-25 0,25 25 0,0 0 15</inkml:trace>
  <inkml:trace contextRef="#ctx0" brushRef="#br0" timeOffset="555317.4936">11112 13395 0,'25'0'79,"-25"24"-64,0 1-15,0 25 16,0-25-16,0-1 15,0 1-15,25 0 0,-25 25 16,0-26-16,0 1 16,25-25-1,0 0 1,-25-25-16,25 1 16,-25-1-16,24 0 0,1 0 0,-25 0 15,25 1-15,0-26 0,0 25 16,-1 0-16,-24 1 0,25-1 15,0-25-15,0 25 16,-25 1-16,25 24 16,-1 0-1</inkml:trace>
  <inkml:trace contextRef="#ctx0" brushRef="#br0" timeOffset="555616.7082">11757 13444 0,'0'0'0,"0"-25"32,25 25-17,0 0 1,0-24-16,0 24 15,24 0-15,-24 0 16,25 0-16,-26 0 0,1 0 16,25 0-16,-1-25 0,26 25 15,-50 0 1,0 0-16,-50 0 31</inkml:trace>
  <inkml:trace contextRef="#ctx0" brushRef="#br0" timeOffset="555808.01">12105 13246 0,'24'0'31,"-24"25"-31,-24-50 0,73 25 0,-24 0 0,0 25 16,0-25-16,24 49 15,-24-49-15,-25 25 0,25 25 16,-25-26-1,-25 1-15,25 0 0,-49-25 0,24 25 16,0 0-16,0-25 16</inkml:trace>
  <inkml:trace contextRef="#ctx0" brushRef="#br0" timeOffset="556637.8807">12874 13146 0,'0'0'16,"-25"0"-16,25 25 31,0 0-31,0 25 16,0-1-16,0-24 0,0 0 15,0 0-15,0 0 0,0 24 16,-25-24-16,25 0 16,0-50-1,-25-25-15,25 26 16,0-51 0,0 26-16,0 24 0,0 0 0,25 0 15,0-25-15,-25 26 16,49 24-16,-49-25 0,25 25 0,25 0 15,-25 25-15,-1-1 16,-24 1 0,0 25-16,0-25 0,0 0 0,0-1 15,0 1-15,-24 25 16,-26-50-16,50 25 0,-25-25 16,0 0-16,1 0 15,24-25-15,0 0 31,24 25-15,1 0 0,0 25-1,0-25-15,0 25 16,-1-25-16,26 24 16,-25-24-16,0 25 15,-1-25-15,1 0 16,0 0-16,0 0 15,0-25-15,-25 1 16,0-1 0,0 0-16,0 0 31,-25 25 16</inkml:trace>
  <inkml:trace contextRef="#ctx0" brushRef="#br0" timeOffset="557486.2194">12898 13196 0,'0'-25'15,"25"25"17,-25 25-17,25 0-15,-25 0 0,0 0 16,0-1-16,0 1 0,0 0 15,0 0-15,25 0 0,-25-1 16,0 1-16,0 0 0,25-25 16,-1 0-1,-24-25-15,25 25 16,0-49-16,-25 24 16,25 0-16,-25 0 0,0 0 0,25-24 15,-25 24-15,24 0 16,-24 50-1,0 25 1,25-26-16,-25 1 16,0 0-16,25 0 0,-25 0 15,25-1-15,-25 1 16,25-25-16,0-25 16,-1 1-1,-24-1-15,25 0 0,-25 0 0,25-49 16,0 49-1,-25 0-15,0-25 0,0 26 16,-25 24 0,0 0-1,25 24-15,-25-24 16,25 25-16,0 0 0,25 0 16,25 0-1</inkml:trace>
  <inkml:trace contextRef="#ctx0" brushRef="#br0" timeOffset="557643.8064">13568 13271 0,'0'24'31,"-25"-48"-31,50 24 0,-25 49 16,0-24-16,0 0 16,0 0-16,0-1 15,0-48 1</inkml:trace>
  <inkml:trace contextRef="#ctx0" brushRef="#br0" timeOffset="557783.4314">13543 13072 0,'-24'0'47,"48"74"-47,-24-148 0,-24 99 16,48-25-16,-24 25 0,25-25 15,0 0-15,0 0 16</inkml:trace>
  <inkml:trace contextRef="#ctx0" brushRef="#br0" timeOffset="557980.0905">13767 12998 0,'24'0'31,"-48"0"-31,48 24 16,-24 1-16,0 25 15,0-25-15,0-1 0,-24 1 0,24 0 16,0 0-16,0 49 0,0-49 16,0 0-16,0 0 0,0 0 15,0 24-15,0-24 16,24-25-16,-24-50 16</inkml:trace>
  <inkml:trace contextRef="#ctx0" brushRef="#br0" timeOffset="558196.511">13990 12973 0,'-75'173'15,"150"-346"1,-75 198-16,0-1 0,0 1 16,0 0-16,0 0 0,0 0 15,0 24-15,0 1 0,0-25 16,-25 0-16,25-1 0,0 26 15,0 0-15,0-26 16,0 1-16,0-50 31</inkml:trace>
  <inkml:trace contextRef="#ctx0" brushRef="#br0" timeOffset="558769.8793">14312 13196 0,'0'0'0,"0"25"16,0 0-1,0 0-15,0-1 16,0 1-16,0 25 0,0-25 16,0-1-1,0-48 1,25-1-1,0-25-15,-25 25 0,25 1 16,0-1-16,-1 0 0,1-25 16,0 50-16,-25-25 15,25 25-15,-25 25 16,0 0-16,0 0 16,-25 0-16,25 0 0,0-1 15,0 1-15,0 0 16,25-25-16,-25 25 0,25-25 15,-1 0-15,26-25 16,-25 25-16,0-25 0,-1 0 16,1 1-16,0-1 0,0 0 15,0 25-15,-25-25 0,0 0 16,0 50 0,0 0-1,-25-25-15,25 50 16,0-26-16,0 1 15,0 0-15,25-25 16,-1 0 0,1-25-16,0 25 0,-25-25 15,25 1-15,-25-1 16,0 0-16,0 0 0,-25 0 16,-25 0-16,26 25 15,-1 0 1</inkml:trace>
  <inkml:trace contextRef="#ctx0" brushRef="#br0" timeOffset="558962.382">15156 12948 0,'24'-25'31,"-272"174"-31,472-273 0,-200 124 16,-24 25-16,0 0 0,0-1 15,-24 1-15,24 0 0,0 49 16,-25-49-16,25 25 0,0-25 16,0 0-16,0 24 0,0-24 15,-25-25-15</inkml:trace>
  <inkml:trace contextRef="#ctx0" brushRef="#br0" timeOffset="559096.7758">15007 13196 0,'0'0'32,"74"50"-32,-148-100 0,99 50 0,-1 0 15,26 0-15,24 0 16,-24-25-16,-25 25 16</inkml:trace>
  <inkml:trace contextRef="#ctx0" brushRef="#br0" timeOffset="559529.8102">15875 13171 0,'0'0'16,"-25"0"-16,0 0 16,25 25-16,0 0 15,0 0-15,0 0 16,0-1-16,-24 1 15,24 0-15,-25 0 16,25-75 15,25 25-31,-1 1 0,-24-1 16,25 0-16,0 0 16,0 0-16,0 0 0,-1 1 0,1 24 15,0 0-15,0 0 16,0 0-16,-25 24 15,24-24-15,-24 25 0</inkml:trace>
  <inkml:trace contextRef="#ctx0" brushRef="#br0" timeOffset="560098.1166">16173 13345 0,'24'-74'47,"-48"148"-47,48-173 0,1 74 15,-25 0-15,-25 25 16,-24 0 0,24 25-16,0-25 0,0 50 15,1-26-15,-1 1 16,25 0-16,0 0 0,0 0 16,25-25-16,24 0 15,-24 24-15,0-24 0,0 0 16,24 0-16,26-24 0,-51-1 0,1 0 15,25 0-15,-25 25 0,49-49 16,-49 24-16,0-25 16,0 25-16,-25 0 0,0 1 15,0-1-15,-25 25 16,0 0-16,-25 0 16,26 25-16,-1-25 0,25 24 15,-25 1-15,0 25 0,25-25 16,0 0-16,0-1 15,0 1-15,25 0 0,0-25 16,0 0-16,-1 0 16,1-25-16,0 25 0,-25-25 0,25 1 15,0-1-15,-25-25 0,49 0 16,-49 26-16,25-26 0,-25 25 16,25 0-16,0-24 0,-1 24 15,-48 75 16,24-26-31,-25 1 16,0 25-16,25-25 0,0 24 16,0-24-16,0 0 0,0 0 15,0 24-15,0-24 0,25-25 16,-25 25-16,25-25 0,-1 0 16</inkml:trace>
  <inkml:trace contextRef="#ctx0" brushRef="#br0" timeOffset="560408.3588">16917 13122 0,'-25'24'16,"25"51"-16,-25-150 0,75 51 0,-100 73 0,50-24 15,0 0-15,0 25 16,0-26-16,0 1 16,25-25-1,0-25 1,0-24-16,-1 24 15,1 0-15,-25 0 0,25 0 16,-25 1-16,25 24 16,-25 24-1,0 1 1,-25 0-16,25 0 16,0 0-16,0 24 15,0-24-15,25-25 31,0 0-31,-1-25 0</inkml:trace>
  <inkml:trace contextRef="#ctx0" brushRef="#br0" timeOffset="561197.7646">17239 13122 0,'-49'74'47,"73"-99"-47,1-24 16,-74 173-16,24-99 0,25-1 0,0 1 15,0 0-15,25-25 32,-25-25-32,24 25 15,-24-25-15,0 1 16,25 24-16,-25-25 0,25 25 16,-25-25-1,0 0-15,25 25 31,-25-25 1,-25 25 15,0 0-32,0 0 1,1 0-16,24 25 0,-25 0 15,25 25 1,-25-50-16,25 24 0,0 1 0,0 0 16,0 25-16,0-26 15,25-24 1,0 0-16,-1 0 0,1 0 0,0 0 16,0-24-16,0 24 15,24-50-15,1 25 0,-25 25 16,-1-25-16,1 1 0,25-1 0,-25 0 15,-25 0 1,0 0-16,-25 0 31,0 25 1,0 50-32,0-50 15,25 25-15,-24 0 0,24 0 16,0-1-16,0 1 15,0 0 1,24-25-16,1 0 16,25 0-16,-25-25 15,0 25-15,-1-25 0,1 1 16,-25-1-16,50 0 0,-25 0 16,-1 0-16,1 0 15,-50 25 1,-24 25-16,24 25 15,25-25-15,0 0 16,0 24-16,0-24 16,25-25-16,0 25 0,-1-25 15,51 0-15</inkml:trace>
  <inkml:trace contextRef="#ctx0" brushRef="#br0" timeOffset="563498.2165">18231 13047 0,'0'0'0,"0"-25"0,-24 25 0,24 25 31,-25 0-15,25 0-16,0 0 0,0-1 15,0 1-15,-25 0 0,25 25 0,0-25 16,0-1-16,-25-24 16,25 25-16,0 0 0,0-50 31,25 0-31,-25 1 0,25-1 16,0 0-16,-25 0 0,24-25 15,26 1-15,-50 24 16,25 25-1,-25 25-15,0 0 16,0 24-16,-25-24 16,25 0-16,0 0 0,0 0 15,0-1-15,25-24 16,-25-24 0,25 24-1,-1-25-15,1 25 0,-25-25 16,50 0-16,-50 0 0,25 0 0,-1 25 15,-24-24-15,25-1 16,-25 50 0,-25 24-16,25-24 15,-24 0-15,24 0 16,0 24-16,0-24 16,24-25-16,-24 25 0,25-25 0,25 0 15,-25 0-15,0-25 16,24-24-16,-24 24 15,-25 0-15,25 25 16,0-25-16,-25 0 0,24-24 0,-24 24 16,0 0-1,-24 25-15,-1 25 32,0 0-32,0-1 0,0 1 15,25 0-15,0 25 16,0-25-16,0-1 15,25-24-15,0 25 16,0-25-16,0 0 0,-1 0 0,1-25 16,0-24-16,0 49 15,0-25-15,-25 0 0,24 0 16,1 25-16,0-49 0,-25 24 16,0 0-16,0 50 31,0 0-16,0-1-15,-25-24 16,25 25-16,0 0 0,0 0 16,-25 0-16,25 0 0,0-1 15,25-24 1,0-24 0,0-1-16,0 0 15,-25 0-15,24 0 16,1 0-16,-25 1 0,25-1 15,-25 0-15,25 25 16,-25 25 0,-25 0-1,25-1-15,0 1 0,-25-25 16,25 50-16,0-25 0,25-25 47,-25-25-47,25 0 15,0 0-15,-25 0 0,24 25 16,-24-24-16,25 24 0,-25-25 16,25 25-1,-25 25 1,0-1 0,0 1-16,0 0 0,0 0 15,0 0-15,0 0 16,25-25-1,0 0-15,-1 0 16,-24-25-16,25 25 16,0-25-16,25 0 0,-26 0 15,1 25-15,0-25 16,0 1-16,0-1 0,-25 0 31,-25 25-15,25 25-1,-25 0-15,0-1 0,0 1 16,25 0-16,0 0 0,0 0 16,0 0-16,25-1 15,0-24-15,0 0 16,0 0-16,-1 0 0,-24-24 16,25-1-16,0 0 0,-25 0 15,0 0-15,0 0 0,0 1 16,0-1-16,0 0 0,-25 0 15,25 0-15,-25 25 16,1 0-16,24 25 16,0 0-1,24-25-15,1 0 0,50 0 16,-50 0 0,-1 0-16,1 0 0,25 0 15,-25 0 1,-25 25-1,0 0 1,0-1-16,-25-24 0,25 50 0,-25-50 16,25 25-16,0 0 15,25-50 17,0 0-32,-25 0 0,24 0 15,1 1-15,0 24 0,0-50 16,0 50-16,24-25 15,-49 0-15,25 25 0,0 0 16,-50 25 15,25 0-15,0 25-16,-25-50 0,25 24 16,0 1-16,-25 0 15,25 0-15,25-25 16,25 0-1,-25-25-15,-1 25 0,1-25 16,-25 0-16,50 1 0,-25-1 16,-1 0-16,1 25 0,0-25 15,0 0-15,0 25 0,-1 0 16,-24 50 0,-24-25-16,24 0 15,-25-1-15,25 1 0,-25 0 16,25 50-16,0-26 0,-25 1 15,25-25-15,0 24 0,0 1 16,-25-25-16,25 24 0,0-24 16,-24 0-16,-26 0 15,50-1-15,-25-24 0,0 0 0,1 0 16,-1 0-16,0-24 0,0 24 16,25-25-16,-25 0 0,25 0 15,0 0-15,0 1 0</inkml:trace>
  <inkml:trace contextRef="#ctx0" brushRef="#br0" timeOffset="564082.0918">20762 13171 0,'0'0'16,"24"0"-16,-24-25 15,-24 25 17,-1 25-17,0-25-15,0 0 16,0 0-16,25 25 16,0 0-16,0 0 15,25 0 1,25-1-1,-25 1-15,-1-25 16,-24 25-16,-24-25 16,24 25-1,-25-25-15,0 0 0,0 0 16,25-25 15,25 0-31,0 0 16,0 25-16,24-49 0,-24 24 15,0 25-15,0-25 0,-1 0 16,1 25-16,25-49 0,-25 49 16,-1-25-16,1 74 15,-25-24 1,0 0-16,0 0 16,-25 0-16,25 24 0,-24-24 15,24 0-15,-25 0 0,25 49 16,0-49-16,0 0 0,0 0 15,-25-1-15,25 26 0,0-25 16,0-50 0,0 0-1,0 0-15,0 1 0,0-1 16,25-25-16</inkml:trace>
  <inkml:trace contextRef="#ctx0" brushRef="#br0" timeOffset="565052.9209">21059 13246 0,'50'-100'15,"99"51"48,-348 198-63,422-298 0,-223 174 0,25-25 15,-25 24-15,0 1 0,0 0 16,0 0-16,-25-25 0,25 25 16,-74 0-16,49-25 15,-24 24-15,24-24 0,74-24 31,-24-1-15,0 0-16,25 25 16,-26 0-16,26-25 0,0 0 15,-26 25-15,1 0 0,0-25 16,0 25-16,24-49 16,-24 24-16,0 25 0,-25-25 15,-25 25 16,-24 25-31,24-25 0,25 25 0,-25 0 16,0-25-16,-24 49 16,24 1-16,25-25 15,0 0-15,25-25 16,-1 0 0,1 0-16,0-25 0,0 25 15,0-25-15,-1 0 16,1 0-16,0 25 0,-25-25 0,25 25 15,-25-24-15,0 48 32,-25 1-17,0 0 1,0 0-16,25 0 16,0 0-1,25-25 1,0 0-16,0 0 0,24 0 15,-24-25-15,0 25 0,0-25 16,0 0-16,24 0 16,-24 0-16,0 25 0,0-24 15,0-1-15,-1 25 16,-24-25-16,-24 25 31,-1 0-31,0 0 16,0 0-16,0 25 0,1 0 15,-1-1 1,25 1-16,0 0 0,0 0 16,25 0-1,-25 0-15,24-25 0,1 0 16,25 24-16,-25-24 0,-1 0 16,51 0-1,-50-24-15,24-1 0,-24 25 0,0-25 16,0 0-16,-1 25 0,-24-50 15,0 26 1,-24 24-16,24-25 0,-25 25 16,0 0-16,0 0 15,25 25-15,-25-1 0,1 1 16,24 0-16,0 0 16,0 25-16,0-26 15,0 1-15,24-25 0,1 25 16,-25 0-16,25-25 0,0 0 15,0 0-15,24 0 16,-24 0 0,0 0-16</inkml:trace>
  <inkml:trace contextRef="#ctx0" brushRef="#br0" timeOffset="573115.3258">11534 14213 0,'0'-25'16,"25"0"30,-25 50 17,-25-25-63,0 25 16,25 0-16,-24-25 0,24 25 15,-25-1-15,0 51 16,0-50-16,0 0 0,25-1 15,-24 1-15,-26 50 0,25-26 16,0 1-16,1-25 16,-1-1-16,0 26 0,0-25 15,25 0-15,-25-25 16,25-25 0,0 0-1</inkml:trace>
  <inkml:trace contextRef="#ctx0" brushRef="#br0" timeOffset="573340.7238">11162 14387 0,'0'25'0,"0"-50"0,0 0 16,0 50 15,0 24-15,25-49-16,-25 25 0,25 0 15,0 0-15,24 24 16,-24-24-16,0-25 16,0 25-16,-1 0 0,1 0 15,0-1-15,0-24 16</inkml:trace>
  <inkml:trace contextRef="#ctx0" brushRef="#br0" timeOffset="573797.634">11807 14486 0,'-25'-25'16,"50"25"15,25 0-15,-26 0-16,1 0 15,0 0-15,25 0 16,-1 0-16,-24 0 0,0 0 16,0-25-16,-1 25 0,51-24 15,-50 24-15,0 0 16,-1 0-16</inkml:trace>
  <inkml:trace contextRef="#ctx0" brushRef="#br0" timeOffset="574058.623">12080 14238 0,'0'0'0,"25"0"16,-1 0-1,1 0-15,0 0 0,0 0 16,0 0-16,0 0 0,-1 25 16,1-25-16,-25 24 15,25 1-15,-25 0 0,25 0 0,-25 0 16,0 0-16,0-1 0,-25 26 15,0-25-15,0 0 16,1-1-16,-1 1 0,0 25 0,0-25 16,0-1-16,25 1 0</inkml:trace>
  <inkml:trace contextRef="#ctx0" brushRef="#br0" timeOffset="581645.5184">12998 14337 0,'0'0'0,"0"-25"0,0 0 32,0 1 15,0-1 15,-25 25-46,0 25-1,25-1 142,0 1-157,0 0 15,0 0-15,0 0 0,-25 0 16,25 24-16,0-24 0,0 0 15,-25 0-15,25-1 16,0 1-16,0 0 16,0-50-1,25 25-15,-25-25 16,0 1-16,25-1 0,-25-25 0,0 25 16,25 1-16,-25-1 15,25 0-15,-25 0 0,24 25 16,-24-25-16,25 25 15,-25 25 1,0 0 0,0 0-16,0 0 0,0-1 15,0 1-15,0 0 16,0 0-16,25-25 16,0 0-1,-25-25-15,25-25 16,-1 26-1,-24-1-15,25 0 0,-25 0 16,25 0-16,-25 50 31,0 0-15,0 0-16,0 0 16,0-1-16,25-24 0,-25 25 15,0 0-15,25-25 16,0 0-1</inkml:trace>
  <inkml:trace contextRef="#ctx0" brushRef="#br0" timeOffset="582130.3356">13395 14337 0,'0'25'32,"0"-25"-32,0 25 15,0-75-15,0 125 0,0-51 16,0 1-1,24-25-15,1 0 16,0 0-16,-25-25 16,0 1-16,0-1 15,0 0-15,-25 0 16,0 0-16,1 25 16,-1 0-16,25-25 15,-25 25-15,25 25 16,0 0-1,25-25-15,0 0 16,-1 0-16,1 0 0,-25-25 16,25 25-16,25-25 0,-26 25 15,1 0 1,0 0-16,-25 50 16,0-25-1,0 0-15,0 0 16,0-1-16,0 1 15,25-50 1,-25 1 0,0-1-16,25 0 15,-25 0-15,24-25 16,-24 26-16,25-1 16,-25 0-1,25 25 1</inkml:trace>
  <inkml:trace contextRef="#ctx0" brushRef="#br0" timeOffset="582420.8517">13891 14461 0,'0'-49'31,"-75"-1"-31,150 149 0,-51-173 0,-24 49 16,25 0-16,-25 0 15,0 0-15,25 1 0,-25-1 16,-25 0-16,0 25 16,1 0-16,-1 0 15,25 25-15,-25 0 0,0-25 16,25 24-16,0 1 16,0 0-16,0 0 0,0 0 15,0 0-15,25-25 0,-25 24 16,25-24-1,0 0-15,24-24 16</inkml:trace>
  <inkml:trace contextRef="#ctx0" brushRef="#br0" timeOffset="582739.2844">14660 14139 0,'0'0'0,"0"-25"0,-25 25 16,0 0-1,0 25-15,0-1 16,1 1-16,24 0 15,-25-25-15,25 25 16,0 0-16,-25-1 0,25 1 16,0 0-16,0 0 15,0 0-15,50-25 0,-26 0 16,1 0-16,25-25 16,-25 25-16,24-25 0,-24 0 15</inkml:trace>
  <inkml:trace contextRef="#ctx0" brushRef="#br0" timeOffset="583227.7631">14833 14238 0,'25'-50'15,"-75"100"48,75-50-63,-50 25 0,25-1 0,0 1 31,25-25-31,0 0 16,-25-25-1,25 1-15,-25-1 16,0-25-16,0 25 16,-25 25 15,50 0-15,0 0-16,-1 0 15,1 0-15,0 0 16,25 0-16,-26 0 0,1-24 0,0 24 15,0 0-15,0 0 0,-1 0 16,-24-25-16,-24 25 16,-1 0-1,0 0 1,0 25-16,25 24 16,0-24-1,25 0-15,-25 0 16,50-1-16,-50 1 15,24 0-15,-24 0 16,0 0 0,-24-25-1,-1 0-15,0 0 16,25-25 0</inkml:trace>
  <inkml:trace contextRef="#ctx0" brushRef="#br0" timeOffset="583427.2831">15404 13990 0,'49'-50'31,"-98"100"-31,98-125 16,-49 100 0,0 0-16,0 0 0,0 0 15,0 24-15,-24-24 0,24 0 16,0 0-16,0-1 0,0 1 0,-25 25 15,25-25 1,0-1-16,0 1 0,-25-25 16</inkml:trace>
  <inkml:trace contextRef="#ctx0" brushRef="#br0" timeOffset="583605.8026">15304 14213 0,'-24'-25'15,"48"50"-15,-24-75 16,50 50-16,-25 0 16,0 0-16,0 0 0,-1-24 0,1 24 15,0 0-15,0 0 16,0 0-16,-1-25 0,1 25 0,0-25 16,0 25-16</inkml:trace>
  <inkml:trace contextRef="#ctx0" brushRef="#br0" timeOffset="583812.1973">15677 13940 0,'0'99'15,"0"-198"-15,0 74 0,0 50 32,0 0-17,0 25-15,0-26 0,0 1 16,0 0-16,0 25 0,-25-26 15,25 1-15,0 0 0,-25 0 16,25 0-16,0-1 0,25-24 16</inkml:trace>
  <inkml:trace contextRef="#ctx0" brushRef="#br0" timeOffset="584190.6847">15850 14114 0,'0'0'31,"-25"0"-31,25 25 0,0 24 16,0-24-16,0 0 15,0 0 1,25-25-16,0 0 0,0 0 0,0 0 16,-1 0-16,26-25 15,-25 0-15,0 0 0,-1 0 16,1 1-16,-25-1 0,25 25 15,-25 25 1,-25-1 0,25 1-1,0 0-15,-25 25 0,25-1 0,0-24 16,0 50-16,0 24 16,-24-25-16,24-49 15,0 25-15,-25-1 0,0-24 16,0 25-16,-49 24 0,24 0 15,25-74-15,-24 25 16,24-25-16,0 0 0,25-25 16,-25 25-16,1-49 15</inkml:trace>
  <inkml:trace contextRef="#ctx0" brushRef="#br0" timeOffset="601792.374">11584 15205 0,'-25'0'47,"25"25"-16,-25-25-15,25 25-16,-25 0 15,25-1-15,-24-24 0,24 25 16,-25 0-16,0 0 16,25 0-16,-25 24 0,0-24 0,25 0 15,-24 0-15,24 0 0,-25 24 16,25-24-16,-25-25 0,25 25 16,0 0-16,-25-25 0,25 24 15,-25-48 1,25-1-1,0 0-15,-24 25 0,24-25 16,0-24-16</inkml:trace>
  <inkml:trace contextRef="#ctx0" brushRef="#br0" timeOffset="601962.6667">11212 15478 0,'0'-25'15,"0"50"-15,0-99 0,49 49 63,-49 50-63,25 0 0,-25-1 15,25 1-15,0 0 0,0 0 16,-25 0-16,24-1 0,1-24 16,-25 25-16,25 0 0,0 0 15,0-25-15,-1 0 16</inkml:trace>
  <inkml:trace contextRef="#ctx0" brushRef="#br0" timeOffset="602287.5361">11733 15404 0,'0'0'0,"24"0"47,26 0-47,-25 0 16,24 0 0,-24 0-16,25 0 0,-25 0 15,-1 0-15,1 0 0,0 0 16,0 0-16,-25-25 0,0 0 15</inkml:trace>
  <inkml:trace contextRef="#ctx0" brushRef="#br0" timeOffset="602506.6751">11981 15280 0,'49'24'16,"-98"-48"-16,73 24 15,26 0-15,-25 0 16,0 0-16,-1 0 16,-24 24-16,25 1 0,0-25 0,-25 25 15,25 0-15,-25 25 16,0-26-16,-25 1 16,25 0-16,-25 0 15,-24 0-15</inkml:trace>
  <inkml:trace contextRef="#ctx0" brushRef="#br0" timeOffset="603101.0811">12750 15131 0,'0'0'0,"-25"0"16,50 0 15,-1 0-31,26 25 16,-25-25-1,0 24-15,-1-24 16,1 0-16,-25 25 16,0 0-1,0 0 1,0 0-16,-25-1 15,25 1-15,0 0 16,0 0-16,0 0 0,0 0 16,0-1-16,-24 1 15,24 0-15,0 0 16,-25 0-16,25-1 0,-25-24 0,25 25 16</inkml:trace>
  <inkml:trace contextRef="#ctx0" brushRef="#br0" timeOffset="603255.2649">12700 15602 0,'25'0'47,"-25"0"-47,-25 0 0,75 0 0,-26 0 16,1 0-16,0 0 16,25 0-16,-26 0 0,1 0 15,0 0-15,0 0 0,-25-25 0,49 1 16</inkml:trace>
  <inkml:trace contextRef="#ctx0" brushRef="#br0" timeOffset="603647.6679">13345 15230 0,'0'0'0,"25"-25"16,-25 0-16,0 1 0,25 24 15,-25-25-15,0 0 0,0 0 32,-25 25-32,0 0 15,0 0-15,25 25 0,-49 0 16,24-25-16,25 25 0,-25-25 16,0 24-16,0 1 0,25 0 15,0 0-15,0 0 16,25-1-16,0 1 15,0 0-15,24 0 16,-24 0 0,0 0-1,-25-1-15,-25-24 16,0 25-16,1-25 16,-1 0-16,0 25 0,0-25 15,0 0-15,0 0 16,1 0-1</inkml:trace>
  <inkml:trace contextRef="#ctx0" brushRef="#br0" timeOffset="604154.3151">13667 15156 0,'0'-25'0,"0"0"16,0 50 15,0 0-31,0-1 16,-24 1-16,24 0 0,-25 0 15,25 24-15,-25-24 0,0 25 16,25-25-16,-25 0 15,25-1-15,0 1 0,0 0 16,25-50 0,0 25-1,-25-25-15,0 1 0,0-1 16,50-25-16,-50 0 0,24 26 16,-24-1-16,25 0 0,0 0 15,-25-24-15,25 24 0,-25 0 16,25 25-16,-25 25 31,0 0-31,0 24 16,24-49-16,-24 25 0,0 0 0,0 0 15,0 24-15,0-24 0,0 0 16,0 0-16,0 0 0,0-1 16,0 1-16,0 0 0,0 0 15,-24-25 16,24-25-31</inkml:trace>
  <inkml:trace contextRef="#ctx0" brushRef="#br0" timeOffset="604304.9133">13643 15429 0,'-25'0'15,"99"24"-15,-123-48 0,49 24 16,49-25-1,-24 25-15,25 0 16,-26 0-16,1 0 16,0-25-16</inkml:trace>
  <inkml:trace contextRef="#ctx0" brushRef="#br0" timeOffset="608102.5257">14387 15255 0,'0'0'0,"0"-25"16,0 50 0,0 0-1,0-1 1,0 26-16,0-25 16,0 0-16,0 0 15,0-1-15,-25-24 16,25-24 15,25-26-31,0 25 16,-25 0-16,0 0 15,24 1-15,-24-1 16,25 25-16,0 25 31,-25-1-31,0 1 16,25 0-1,-25 0-15,25-25 32,-1 0-17,-24-25 1,0 0-16,25 0 0,0 1 16,-25-1-16,25 25 0,-25-25 15,25 0-15,-25 50 31,0 0-31,0 0 16,0-1-16,0 1 16,24-25-16,-24 25 0,0 0 15,25-25-15,0 0 16,0 0 0,0-25-16,-1 25 15,1-25-15,0 25 16,-25-25-16,0 50 31,0 0-15,25-25 15,0-25-15,-25 0-16,0 1 15,0-1 1,-25 0-16,0 25 15,0-25 1,0 25-16,1 0 16,48 0 15,-24 25-31,25-25 16,0 0-16,0 0 0,0 0 15,-1 0-15,1-25 16,0 25-16,0 0 0,0 0 15,-1 0 1,-24 25-16,25 0 16,-25 0-1,25-1-15,-25 1 16,25-25-16,-25 25 16,25-25-16,-1-25 15,1 0-15,-25 1 16,0-1-16,25 0 15,-25 0-15,0 0 0,0 1 16,0-1 0,25 25-16,-25-25 15,0 50 1,25-25-16,-25 25 16</inkml:trace>
  <inkml:trace contextRef="#ctx0" brushRef="#br0" timeOffset="608358.8516">15354 15255 0,'75'-25'63,"-150"50"-63,174-75 0,-74 25 0,-25-24 16,25 49-1,-25-25-15,-25 25 16,0 0-1,25 25-15,-24-25 0,-1 25 16,0-1-16,25 1 16,0 0-16,0 0 0,25 0 15,0-25 1,-25 24-16,49-24 0,-24 0 0,0 0 16</inkml:trace>
  <inkml:trace contextRef="#ctx0" brushRef="#br0" timeOffset="609154.773">16173 15180 0,'0'-24'16,"24"24"0,-24-25-16,25 0 15,-50 0 16,1 25-15,-1 0-16,25 50 16,-25-25-16,0-25 0,25 49 15,-25-49-15,25 50 16,0-25-16,0-1 16,0 1-1,25-25-15,-25 25 0,25-25 0,0 0 16,24 0-16,-24 0 15,0-25-15,0 25 0</inkml:trace>
  <inkml:trace contextRef="#ctx0" brushRef="#br0" timeOffset="609432.0365">16421 15180 0,'-50'75'63,"75"-125"-63,0 25 0,-75 125 15,50-76-15,0 1 16,25-25-16,0 0 0,0 0 16,-1 0-1,-24-25-15,25 1 16,-25-1-16,0 0 0,0 0 16,0 0-16,0 1 0,-25 24 15,1 0-15,24-25 0,-25 25 16,0 25-1,25-1-15,0 1 16,25-25-16,0 0 16</inkml:trace>
  <inkml:trace contextRef="#ctx0" brushRef="#br0" timeOffset="610209.6171">16570 15156 0,'24'0'16,"-48"0"-16,48 99 62,-24-74-62,0-1 0,0 1 16,25-25-1,-25-25 1,25 25-16,-25-24 0,25-26 0,0 25 16,-25 0-16,24 25 15,-24-24-15,0-1 0,25 25 16,-25 25-1,0 24-15,-25-49 0,25 25 16,0 0-16,0 0 0,0-1 16,25-24-1,0 0-15,-25-24 16,25 24-16,-25-25 16,25 0-16,-1 0 0,-24 0 15,0 1-15,25 24 0,-25-25 16,0 0-16,0 0 0,25 25 15,0 0 32,0 0-15,-25 25-17,0 0-15,0 0 16,0-1-16,0 26 15,0 0-15,0-26 0,0 26 16,0-25-16,0 0 0,0 49 16,0-49-16,0 25 0,0-26 0,0 1 15,0 0-15,0 0 0,0 0 16,-25-50 0,25 0-16,0-25 15,0 26-15,0-1 16,0-50-16,0 26 0,0 24 15,0-25-15,25 1 0,-25-26 0,0 26 16,0 24-16,0 0 16,24 25-16,-24-25 0,25 0 15,0 25 1,0 0-16,0 0 0,-25 25 16,24-25-16,-24 25 0,25 25 15,-25-26-15,0 1 16,0 0-16,-25 0 15,1 0-15,-1-25 0,0 24 16,0-24-16,0 0 16,25-24-16,-24 24 0,24-25 15,0-25-15,0 25 16</inkml:trace>
  <inkml:trace contextRef="#ctx0" brushRef="#br0" timeOffset="610428.9754">17239 14858 0,'25'-25'16,"-223"199"-16,421-348 0,-273 199 15,100-25-15,-50 50 16,0-26-16,0 1 0,0 25 16,0-25-16,-25-1 0,25 26 15,0-25-15,-25 24 0,25-24 16,0 0-16,0 0 0,0 0 15,0-1-15,0 1 16</inkml:trace>
  <inkml:trace contextRef="#ctx0" brushRef="#br0" timeOffset="610594.5285">17388 15156 0,'25'74'47,"-100"-124"-47,125 125 0,-50-174 0,0 223 16,0-100-16,-25-24 0,25 25 15,0 0-15,0-50 16</inkml:trace>
  <inkml:trace contextRef="#ctx0" brushRef="#br0" timeOffset="610741.1518">17363 14908 0,'0'173'31,"0"-322"-31,0 125 0,25 48 32,-25 1-32,25-25 15</inkml:trace>
  <inkml:trace contextRef="#ctx0" brushRef="#br0" timeOffset="611844.3869">17636 14908 0,'0'0'0,"25"-25"0,-25 50 63,0-1-63,0 1 16,0 0-16,0 0 15,-25-25-15,50 0 47,-25-25-31,25 25-16,-25-25 31,-25 25 78,0 25-93,25 0-16,-25-25 16,25 25-16,0-1 15,-24-24-15,24 25 0,0 0 16,0 0-16,0 0 15,0-1-15,24-24 0,-24 25 16,25-25-16,0 25 0,-25 0 16,25-25-16,0 0 0,-1 0 15,1 0-15,-25-25 16,25 25-16,0-25 16</inkml:trace>
  <inkml:trace contextRef="#ctx0" brushRef="#br0" timeOffset="612458.848">18083 15007 0,'-25'0'31,"25"-25"-31,-25 25 0,0 0 15,-24 0 1,24 25-16,0 0 16,0-25-16,0 24 0,25 1 15,-24 0-15,24 0 16,-25-25-16,25 25 0,25-25 16,-1 0-1,1 0-15,-25-25 16,25 25-16,0 0 0,0-25 15,-1 0-15,1 25 16,-25 25 31,0 0-47,0 0 16,0-1-16,0 1 0,25-25 31,25 0-31,-50-25 0,24 25 15,1-24-15,-25-1 0,50 0 16,-50 0-16,25 0 0,-25 1 16,24-1-16,-24 0 0,25-25 15,0 26-15,-25-1 0,0 0 16,0 0-16,0 50 31,0 25-31,-25-26 0,25 1 16,-25 0-16,25 0 0,-24 49 15,24-49-15,0 25 0,-25-26 16,25 1-16,0 0 0,0 0 16,0 0-16,0-50 31</inkml:trace>
  <inkml:trace contextRef="#ctx0" brushRef="#br0" timeOffset="612602.459">18132 15056 0,'25'0'32,"-50"0"-32,100 0 15,-75-24-15,49 24 16,-24 0-16,0-25 0,49 25 16,-49 0-16,0-25 0</inkml:trace>
  <inkml:trace contextRef="#ctx0" brushRef="#br0" timeOffset="612909.6461">18504 15106 0,'-25'25'16,"75"-149"-16,-75 223 0,25-99 16,25 0-16,0-25 0,0 25 15,-25-25 1,0 1-16,0-1 15,-50 25 1,25 25-16,0-1 16,1-24-16,24 50 15,-25-25-15,25 0 16,0-1-16,25 1 16,-1-25-1,1 0-15,0 0 0,0 0 0,25-25 16,-26 25-16,1-24 0,0 24 15,0-25-15,49 0 0,-49 25 16</inkml:trace>
  <inkml:trace contextRef="#ctx0" brushRef="#br0" timeOffset="613241.9344">18901 15056 0,'0'-49'31,"-124"98"16,248-49-47,-273 25 0,149 0 15,0 0-15,0 0 16,25-25-16,0 0 16,25-25-1,-26-25-15,1 25 16,0 1-16,-25-1 0,25 0 16,0-25-16,-1 1 0,-24 24 15,25 0-15,-25 0 0,25 1 0,-25-1 16,25 25-16,-25 25 15,-25-1 1,25 1-16,-25 0 16,25 0-16,-25 0 0,1 49 0,-1-24 15,25-26-15,0 26 0,-25-25 16,25 24-16,0-24 0,0 0 16,25-25-16,-25 25 0,25-25 15,24 0-15</inkml:trace>
  <inkml:trace contextRef="#ctx0" brushRef="#br0" timeOffset="613779.0478">19422 15007 0,'25'0'63,"0"0"-63,-1 0 0,1 0 15,50 0-15,-50 0 0,24 0 0,-24 0 16,0 0-16,24 0 16,1 0-16,-25 0 0,0 0 0,-1 0 15,-48 0 16,-26-50-31</inkml:trace>
  <inkml:trace contextRef="#ctx0" brushRef="#br0" timeOffset="614030.9185">19546 14883 0,'124'49'31,"-248"-98"-31,99 49 16,25 25 0,-25-25-16,25 24 0,-49 1 0,24-25 15,0 25-15,25 0 0,-25-25 16,1 25-16,-1-1 0,0-24 16,25 25-16,0 0 15,25 0 1,24-25-16,-49 25 15,50-25-15,-25 24 0,0-24 16</inkml:trace>
  <inkml:trace contextRef="#ctx0" brushRef="#br0" timeOffset="614779.0764">20414 14908 0,'0'24'47,"-25"26"-31,25-25-16,-24 0 16,24-1-16,0 1 15,-25 0-15,25 0 0,0 0 16,-25-25-1,25-25 1,25 0-16,0 0 0,-1 0 16,1 25-16,-25-24 0,25-1 15,0 0-15,-25 0 0,25 25 16,-25-25 0,0 75-1,0-25-15,0 0 16,0-1-16,0 1 0,0 0 15,24 0-15,1 0 16,0-1 0,0-24-16,0 0 0,-1 0 0,1-24 15,0 24-15,0-25 16,0-25-16,0 50 0,-25-25 0,0 1 16,24-1-16,-24 0 0,0 0 15,0 0-15,-24 25 16,-1 0-1,0 0-15,0 50 16,0-25-16,0 0 16,25-1-16,0 1 15,0 0-15,0 0 16,25-25-16,-25 25 16,25-25-16,0 0 0,0 0 15,0 0-15,24-25 16,-49 0-16,25 0 0,0 0 0,0 1 15</inkml:trace>
  <inkml:trace contextRef="#ctx0" brushRef="#br0" timeOffset="615126.2271">20910 14982 0,'25'-50'16,"-50"100"-16,25 24 62,0-49-62,0 0 16,0 0-1,25-25 1,0 0-16,0-25 0,0 0 16,-1 0-1,1 25-15,0-24 0,-25-1 16,25 25 0,-25 25-1,0-1-15,0 1 16,0 0-16,0 0 0,0 0 15,25-25-15,-1 0 0,1 0 16,0-25 0,0 0-16,-25 0 0,0 0 15,25 1-15,-25-1 0,0 0 16,0-25-16,0 26 0,-25-1 16,0 25-16,25-25 15,-25 25-15</inkml:trace>
  <inkml:trace contextRef="#ctx0" brushRef="#br0" timeOffset="615878.2213">21704 15007 0,'-25'0'31,"25"25"-15,0-1-1,0 1-15,0 0 0,0 0 16,0 0 0,0-1-16,0-48 31,-25 24-31,25-25 16,0 0-16,0-25 15,0 26-15,25-1 0,-25 0 0,25 0 16,-25 0-16,0 1 0,0-1 15,25 25-15,-25-25 16,25 50 15,-25 0-31,25-1 16,-25 1-16,24-25 16,-24 25-16,25 0 0,-25 0 15,0-1 1,0 1-1,0 0 1,25-25 0,0-25 15,0 0-31,-25 1 0,24 24 16,-24-25-16,25 0 0,0 0 15,-25 0-15,25 25 16,-25 25-1,0 0-15,0 0 16,0 0-16,0-1 0,0 1 16,0 0-16,25 0 15,-25 0 1,24-25-16,1 0 16,0 0-16,-25-25 15,25 25-15,0-25 0,24-25 16</inkml:trace>
  <inkml:trace contextRef="#ctx0" brushRef="#br0" timeOffset="616121.5854">22324 14957 0,'25'-25'16,"-50"50"-16,-24-74 63,24 49-63,25 24 0,-25 26 15,25-25-15,0 0 16,0-1-16,0 1 0,25-25 15,-25 25-15,25 0 16,-1-25-16,-24 25 16,0-1-1,-24-24-15,-1 0 16,0 0 0,25-49-1</inkml:trace>
  <inkml:trace contextRef="#ctx0" brushRef="#br0" timeOffset="616963.1989">22547 14784 0,'50'-50'32,"-298"323"-32,446-496 0,-148 198 15,-75 25 1,25 25-16,0-1 0,-25 26 15,25-25-15,-24 0 0,24-1 16,0 26-16,0-25 0,-25 24 16,25-24-16,0 0 0,0 0 15,-25-50 17,25 0-17,-25 0-15,25 1 0,-25-26 16,1 25-1,-1 25 1,25-25 0,49 25-1,-24 0-15,0 0 16,0 0-16,24 0 0,-24 0 16,0 0-16,0 0 15,0 0-15,-25 25 31,0 0-15,-25 0-16,25 0 16,0-1-16,0 1 0,0 0 15,25-50 17,-25 0-17,0 1-15,24-1 0,1 25 16,0-50-16,0 25 0,0 1 0,0-1 15,-1 25 1,1-25-16,-25 50 31,0 0-31,0-1 16,-25-24-16,1 50 0,24-25 16,0 0-16,0-1 15,0 1-15,24-25 16,1 0-1,0 0-15,-25-25 16,25 25-16,0-24 0,-1-1 0,-24 0 16,25 0-16,-25 0 0,25 1 15,-25-1-15,0 0 16,25 25-16,-25-25 0,0 50 31,-25-25-31,25 25 0,0 0 0,-25-1 16,25 1-16,0 0 15,0 0 1,0 0-16,0-1 16,25-24-1,0 0 1,0-24-16,24 24 0</inkml:trace>
  <inkml:trace contextRef="#ctx0" brushRef="#br0" timeOffset="617210.7304">23341 14858 0,'0'-50'47,"0"100"-47,-25-100 0,1 75 16,-1-25-16,0 25 0,25 0 16,-25 0-16,0-1 0,25 1 15,0 0-15,0 0 0,0 0 0,0-1 16,0 1-16,25-25 15,25 0 1,-25 0-16,-1 0 0,1-25 16,-25 1-16,25-1 0,25-25 15,-26 25-15,1 1 0,0-1 16,0-25-16</inkml:trace>
  <inkml:trace contextRef="#ctx0" brushRef="#br0" timeOffset="617411.5124">23713 14635 0,'-25'25'63,"50"-50"-63,-74 74 0,49-24 15,-25 0-15,0 0 0,0 49 16,25-49-16,0 0 0,0 24 16,-25-24-16,25 50 0,0-51 15,0 1-15,0 0 0,0 0 16,0-50-1,-24 0 1</inkml:trace>
  <inkml:trace contextRef="#ctx0" brushRef="#br0" timeOffset="617669.4314">23490 14957 0,'-25'-25'0,"50"50"0,74-99 63,-74 74-63,0 0 15,24 0-15,1-25 0,-25 25 0,0-25 16,-1 25-16,1 0 16,25 0-16,-25 0 15,-25 25 1,0 25 0,-25-26-16,0 1 15,25 0 1,-25 0-16,25-50 31</inkml:trace>
  <inkml:trace contextRef="#ctx0" brushRef="#br0" timeOffset="618205.9755">23912 14684 0,'0'-24'31,"-25"172"-31,50-272 0,-25 124 16,25 0-16,-25 25 16,24-25-16,1 0 0,0 25 15,0 0-15,0-25 0,-1 25 16,26-1-16,-25 1 16,-25 0-1,0 0-15,0 0 16,0-1-1,-25 1 1,50-25 15,-25-25-31,0 1 16,0-1-16,0 0 16,0 0-16,0 0 15,0 1 1,25 24 15,-1 24-31,1-24 16,0 0-16,0 0 15,0 0-15,-1 0 0,1 0 16,25 0-16,-25 0 16,-1 0-16,-24 25 15,25 0-15,-25 0 16,0 0-16,0-1 15,0 1-15,25 0 16,0-25 0,0 0-16,-1 0 15,1 0-15,0-25 0,0 0 16</inkml:trace>
  <inkml:trace contextRef="#ctx0" brushRef="#br0" timeOffset="667858.8108">6251 6548 0,'0'-24'32,"0"48"15,0 1-32,0 0 1,0 0-1,0 0-15,0-1 16,0 1-16,0 0 0,0 0 16,0 24-16,0-24 15,0 0-15,0 0 0,0 0 16,0 49-16,0-49 0,0 0 16,0 0-16,0-1 0,0 1 15,0 25-15,0-25 0,0-1 16,0 1-16,0 25 15,0-25-15,0-1 0,0 1 16,0 0 0,0-50 15,0 0-31,0 1 16,0-26-16</inkml:trace>
  <inkml:trace contextRef="#ctx0" brushRef="#br0" timeOffset="668899.0469">6276 6524 0,'24'0'94,"1"0"-94,0 0 16,0 0-16,0 0 15,-1 0-15,1 0 16,0 0-16,0 0 16,49 0-16,-24 0 15,-25 0-15,-1 0 0,51 0 16,-1 0-16,-49 0 0,25-25 15,-25 25-15,49 0 0,-49-25 16,0 25-16,-1 0 0,1 0 16,25 0-16,-25 0 0,-1 0 15,26-25-15,-25 25 0,0 0 16,49 0-16,-24 0 16,-1 0-16,-24 0 0,49 0 0,-49 0 15,0 0-15,25 0 16,-26 0-16,1 0 0,50 0 15,-51 0-15,26 0 0,-25 0 16,0 0-16,49 0 0,-49 0 0,25 0 16,-26-25-16,1 25 0,0 0 15,49 0-15,-49 0 0,0 0 16,0 0-16,24 0 16,-24 0-16,25 0 0,-25 0 15,-1 0-15,1 0 0,50 0 16,-51 0-16,26 0 0,-25 0 0,0 0 15,24 0-15,-24 0 16,0 0-16,0 0 16,-1 0-1,1 0 1,-25 25 62,-25-25-78,25 25 16,0 0-1,-24-25-15,24 25 16,-25-1-16,25 26 16,-25-50-16,25 25 15,0 0-15,0-1 0,0 1 16,0 0-16,-25 0 0,25 0 15,0-1-15,0 26 0,0-25 16,0 25-16,0-26 0,-25 26 16,25 0-16,0-1 0,0-24 15,0 74 1,0-49-16,0-25 0,0-1 0,0 1 16,0 0-1,-24-25-15,24-25 16,0 0-1</inkml:trace>
  <inkml:trace contextRef="#ctx0" brushRef="#br0" timeOffset="669961.7981">6499 7441 0,'-25'0'0,"0"0"16,0 0 46,50 0 63,0 0-125,0 0 16,0 0-16,-1 0 16,26 0-16,-25 0 0,0 0 0,-1 0 15,26 0-15,0 0 0,-26 0 16,1 0-16,25 0 0,-25 0 16,0 0-16,24 0 0,-24 0 15,0 25-15,0-25 16,-1 0-16,1 0 0,0 0 15,0 0-15,0 0 0,-1 0 16,26 0-16,-25 0 0,0 0 16,-1 0-16,1-25 0,0 25 15,0 0-15,0 0 0,-1 0 16,1 0-16,0 0 0,25 0 0,-26 0 16,1 0-16,0 0 0,0 0 15,24 0-15,-24 0 0,0 0 16,0 0-16,0 0 0,-1 0 15,1 0-15,0 0 0,0 0 16,24 0 0,-24 0-16,0 0 0,0 0 15,49 0-15,-49 0 16,0 0-16,0 0 0,0 0 16,-1 0-16,1 0 0,0 0 15,0 0-15,0 0 16,24 0-16,-24 0 0,0 0 15,0 0-15,24-24 16,-24 24-16,0 0 0,0 0 16,-1 0-16,1 0 15,-25-25 1</inkml:trace>
  <inkml:trace contextRef="#ctx0" brushRef="#br0" timeOffset="672250.8783">6300 6796 0,'25'0'78,"0"0"-62,0 0 0,0 0-1,-25 25 1,24-25-16,1 0 16,0 0-1,0 0 1,0 0-1,-1 0 1,1 0 0,0 0-16,0 0 15,0 0-15,-1 0 16,1 0 0,0 0-16,0 0 15,0 0 1,-1 0-1,1 0 1,0 0-16,0 0 16,0 0-16,0 0 15,-1 0 1,1 0-16,0 0 16,0 0-1,0 0-15,-1 0 16,1 0-1,0 0 1,0 0 0,0 0-16,-1 0 0,1 0 15,0 0-15,0 0 16,0 0 0,-1 0-1,1 0 1,0-25-1,0 25-15,0 0 0,-1 0 16,1 0 0,0 0-1,0 0 1,0 0-16,-1 0 16,1 0-16,0 0 0,0 0 15,0 0 1,-1 0-1,1 0 1,0 0 15,0 0 16,-50 0 47,25-24-78,0-1 15,0 0-16,0 0 1,0 0 15,0 1-31,0-1 32,0 0-17,0 0 1,0 0-1,0 1 17,0-1 108,0 0-108</inkml:trace>
  <inkml:trace contextRef="#ctx0" brushRef="#br0" timeOffset="673713.7269">6672 6697 0,'25'0'125,"0"0"-109,0 0-1,0 0 1,-25 25 15,0 0-15,0 0 0,-25-1-1,25-48 63,25 24-78,-1-25 16,1 25 0,0-25-16,0 25 15,0-25-15,0 0 16,-1 1-1,-24-1 1,25 25 0,-25-25-16,0 50 62,0 0-46,0-1-1,0 1-15,0 0 0,-25 0 16,25 0-16,0-1 16,-24-24-16,24 25 15</inkml:trace>
  <inkml:trace contextRef="#ctx0" brushRef="#br0" timeOffset="673959.0697">7119 6672 0,'-74'50'31,"148"-100"-31,-49 75 31,0 0-15,-1-25-1,-24-25 1,25 25-16,-25-25 16,0 1-16,-25 24 15,1 0-15,-1 0 16</inkml:trace>
  <inkml:trace contextRef="#ctx0" brushRef="#br0" timeOffset="678651.2692">6424 11956 0,'0'-25'0,"0"0"15,0 50 32,0 0-31,0 0-1,25-25-15,-25 49 16,0-24-16,0 0 16,25 0-16,-25 24 0,0-24 15,0 0-15,0 0 0,0 24 16,0-24-16,0 50 15,0-51-15,0 1 0,0 25 0,0-25 16,0 49-16,0-49 0,0 0 16,0-1-16,0 1 0,0 25 15,0-25-15,0-1 0,0 1 16,0 0-16,0 0 16,0 0-16,0-50 31,0 0-16,0 0-15,0-24 0</inkml:trace>
  <inkml:trace contextRef="#ctx0" brushRef="#br0" timeOffset="679618.3949">6474 11832 0,'0'0'0,"0"-25"31,25 50 16,-25 0-32,25-25-15,-1 0 16,1 24-16,0-24 0,0 0 16,24 0-16,-24 0 0,0 0 15,49 0-15,-49 0 0,25-24 16,-25 24-16,24-25 0,1 25 15,49-25-15,0 0 16,-24 0-16,-26 25 0,75-24 16,-74 24-16,24 0 0,26 0 15,-51 0-15,50 24 16,-49-24-16,0 25 0,-26-25 16,26 0-16,49 0 0,-49 0 0,0 0 15,-1 0-15,1 0 16,-25 0-16,49 0 0,-24 0 0,-26 0 15,26 0-15,-25 0 0,24 0 16,-24 0-16,0 0 0,0 0 16,0 0-16,-1 25 0,26-25 15,-25 0-15,0 0 0,-1 0 16,1 0 0,-25 25 46,25-25-62,-25 25 16,25-25-1,-25 24-15,0 1 16,25-25-16,-25 25 16,0 0-16,0 0 15,0-1 1,0 1-16,0 0 15,0 0-15,-25-25 16,25 49-16,-25-24 0,25 0 16,0 0-16,0 25 0,-25-26 15,25 1-15,0 0 16,0 0-16,0 24 16,0 1-16,0-25 0,0 0 0,0-1 15,0 51-15,0-50 0,-25-1 16,25 26-16,0-25 0,0 0 15,0 24-15,0-24 0,0 0 0,0 24 16,0-24-16,0 0 16,0 0-16,0 0 0,0-1 15,0 1-15,0 0 16,0 0-16,-24-25 16,24-25-1</inkml:trace>
  <inkml:trace contextRef="#ctx0" brushRef="#br0" timeOffset="680262.5879">6474 12849 0,'0'0'0,"0"25"15,25-1 32,0-24-47,-1 0 16,1 0-16,25 0 15,-25 0-15,24 0 0,-24 0 0,25 0 16,-26-24-16,76 24 0,-26 0 16,-24 0-16,24 0 15,-24 0-15,99 0 0,-75 0 0,0 0 16,1 0-16,-1 0 0,-24 0 15,99 24-15,-75 1 0,-24-25 16,24 0-16,-24 0 0,74 0 16,-75 0-16,1 0 0,24 0 0,-24-25 15,49 25-15,-49-24 16,-1 24-16,-24 0 0,0 0 16,25-25-16,-26 25 0,1 0 15,0 0-15,-50 0 16</inkml:trace>
  <inkml:trace contextRef="#ctx0" brushRef="#br0" timeOffset="681594.8244">6623 13221 0,'0'25'94,"0"0"-94,0-1 16,0 1-1,0 0-15,0 0 16,0 24-16,0-24 16,0 0-16,0 0 0,0 0 15,0 24-15,0-24 16,0 0-16,0 0 0,0-1 0,0 1 15,0 0-15,0 0 0,0 0 16,0-1 0,0-48 15,0-1-31,0 0 16</inkml:trace>
  <inkml:trace contextRef="#ctx0" brushRef="#br0" timeOffset="682615.0865">6598 13295 0,'0'-24'16,"0"48"93,25-24-109,0 0 0,-1 0 16,1 0-16,0 0 15,0 0-15,0 0 16,-1 0-16,1 0 0,0 0 16,0 0-16,0 0 0,0 0 15,-1 0-15,1 0 16,0 0-16,0 0 0,0 25 15,-1-25-15,1 0 0,25 0 16,-25 0-16,-1 0 0,1 0 16,0 0-16,74 25 15,-74-25-15,0 0 0,24 0 16,-24 0-16,25 0 0,-25 0 16,-1 0-16,1 0 0,0 0 15,25 0-15,-26 0 0,1 0 0,25 0 16,-25 0-16,-1 0 0,26 0 15,-25 0-15,0 0 16,-1 0-16,1 0 0,50 0 16,-50 0-16,24 0 0,-24 0 15,0 0-15,24 0 0,-24 0 16,0 0-16,0 0 0,0 0 0,24 25 16,-24-25-16,0 0 15,24 0-15,-24 25 0,0-25 16,25 0-16,-1 0 0,-24 0 15,25 0-15,-26 0 0,26 0 16,-25 0-16,0 0 0,-1 0 16,-48 0 93,-1 24-93,25 1-1,0 0-15,0 0 16,0 0 0,0-1-16,0 1 15,0 0-15,0 0 16,0 0-16,0-1 15,0 26-15,0-25 16,0 0-16,0-1 16,0 1-16,0 0 0,0 0 15,0 0 1,0-1 0,-25-48-1</inkml:trace>
  <inkml:trace contextRef="#ctx0" brushRef="#br0" timeOffset="683274.0879">6524 13891 0,'0'0'0,"0"24"16,24-24 15,1 0-15,0 0-1,0 0-15,-25-24 0,25 24 16,-1 0-16,1 0 0,50 0 15,-26 0-15,-24 0 0,25 0 16,-1 0-16,51 0 0,-51 0 0,1 0 16,-1 0-16,1 24 15,0-24-15,74 0 0,-75 0 16,26 0-16,-26 0 0,26 25 16,24-25-16,-50 0 0,26 0 0,-26 0 15,1 0-15,-25 0 0,74-25 16,-49 25-16,24-24 15,-24 24-15,24 0 16,-24 0-16,-25 0 0,24 0 0,-24 0 16,25 0-16,-1 0 0,-24 0 15,0 0-15,0 0 0,-1 0 16,1 0 0,-50 0 15,1 0-16,-1-25-15</inkml:trace>
  <inkml:trace contextRef="#ctx0" brushRef="#br0" timeOffset="684371.2868">6945 13543 0,'25'0'62,"25"0"-31,-25 0-15,-1 0-16,1 0 16,-25 25-1,0 0 1,0 0 0,0 0-16,-25-1 15,25 1-15,0 0 16,-24-25-16,-1 25 0,25 0 15,-25-25-15,0 0 16,0 0 0,50-25 15,0 25-15,0-25-1,24 0-15,-24 25 16,0-25-16,0 25 15,24-24-15,-24-1 16,0 25-16,0-25 0,0 0 16,-1 0-16,1 1 15,-25-1 1,25 25 0,-25 25 15,0-1-31,-25 1 15,25 0-15,-25 0 16,25 0-16,0-1 0,-24 1 16,24 0-16,0 0 0,-25-25 15,25 49-15,0-24 16,-25-25-16,25 25 0</inkml:trace>
  <inkml:trace contextRef="#ctx0" brushRef="#br0" timeOffset="684638.5542">7565 13692 0,'-198'75'16,"396"-150"-16,-198 100 31,0 0-31,0 0 15,25-25 1,0 0 0,0 0-16,0 0 0,-1 0 15,-24-25-15,0 0 16,-24 0 0,-1 25-16,0-25 15,0 25-15,0 0 0,1 0 16,-1 0-16</inkml:trace>
  <inkml:trace contextRef="#ctx0" brushRef="#br0" timeOffset="707636.8349">5904 12849 0,'0'-25'0,"0"50"63,0 0-48,0-1-15,0 1 16,0 0-1,0 0-15,0 0 16,0-1 0,0 1-16,24 0 15,-24 0-15,0 0 16,0-1-16,0 1 16,0 0-16,25 0 15,-25 0 1,25 0-16,-25-1 15,0 1-15,25-25 16,0 25-16,-25 0 16,24 0-16,-24-1 15,25-24-15,-25 25 16,25-25-16,-25 25 16,25-25-16,0 25 15,-1-25 1,-24 25-1,25-25-15,-25 24 16,25-24-16,-25 25 16,25-25-1,-25 25 1,0-50 15,0 0-15,0 1-16</inkml:trace>
  <inkml:trace contextRef="#ctx0" brushRef="#br0" timeOffset="707990.8928">6251 13320 0,'-25'0'16,"50"0"15,-25 25-31,25 0 16,-25 0-1,24-25 1,-24 24-16,0 1 0,0 0 15,0 0 1,-24 0-16,-1-1 16,0 1-1,0 0-15,0 0 0,1 0 16,-1-25 0,25 24-16</inkml:trace>
  <inkml:trace contextRef="#ctx0" brushRef="#br0" timeOffset="711748.2959">3845 12378 0,'-25'0'0,"25"24"31,0 1-31,0 0 15,0 0-15,0 24 16,0-24 0,0 0-16,0 0 0,0 0 15,0-1-15,-25-24 16,25-24 15,25-1-31,-25 0 16,25 0-16,-25 0 0,0 1 15,0-1-15,25 25 0,-25-25 0,0 0 16,24 25-16,1 25 31,-25 0-15,0 0 0,0-1-16,25-24 0,-25 25 15,0 0-15,25-25 16,-25 25-16,25-25 0,-1 0 15,1-25 1,25 0 0,-50 0-16,25 1 0,-1-1 15,-24 0-15,25 0 0,-25 0 16,0 1 0,-25 24-16,1 0 31,-1 24-31,25 1 0,-25 0 15,0 0-15,25 24 16,0-24-16,0 0 0,25 0 16,0 0-16,0-1 15,-1-24-15,26 0 16,-25-24 0,0-26-16,-1 50 0,-24-25 15,25-24-15</inkml:trace>
  <inkml:trace contextRef="#ctx0" brushRef="#br0" timeOffset="712128.0396">4390 12328 0,'-24'50'47,"48"-100"-47,-48 124 0,24-49 15,0 0-15,0 0 16,24 0-16,1-50 31,-25 0-15,25 25-16,-25-25 0,25 25 15,-25-25-15,0 1 16,25 24-16,-25 24 16,0 1-1,0 0-15,0 0 16,0 0-1,24-25-15,1 0 0,0 0 16,0-25-16,0 0 16,-1-25-16,-24 26 15,0-1-15,0-25 16,-24 50-16,-1 0 16,-25 0-1,25 25-15,1 0 16</inkml:trace>
  <inkml:trace contextRef="#ctx0" brushRef="#br0" timeOffset="712395.8536">3969 13022 0,'0'25'16,"0"0"0,0 25-16,-25-26 15,25 1 1,0 0-16,0 25 0,0-25 16,0-75 30</inkml:trace>
  <inkml:trace contextRef="#ctx0" brushRef="#br0" timeOffset="712518.5254">3944 12948 0,'0'0'31,"25"0"-15,24 0-16</inkml:trace>
  <inkml:trace contextRef="#ctx0" brushRef="#br0" timeOffset="713078.5468">4167 13022 0,'0'124'63,"-49"-297"-63,98 222 0,-49 51 15,0-125 1,25 25-16,-25-25 16,25 0-16,-25 0 0,25 1 15,-25-1-15,24 25 16,-24-25-16,25 25 16,-25 25-1,0 0-15,25-25 0,-25 24 16,0 1-16,0 0 15,0 0 1,25-25 0,0 0-16,-25-25 15,24 25-15,-24-25 0,50 0 16,-50 1-16,25-1 0,0 0 16,-1 0-1,-24 0-15,0 1 31,-24 24-31,-1 0 16,25 24 0,-25 1-1,25 0 1,0 0-16,25 0 0,-25-1 16,0 1-16,25-25 15,-1 25-15,-24 0 16,0 0-1,-24-25 17,-1-25-32,25 0 15</inkml:trace>
  <inkml:trace contextRef="#ctx0" brushRef="#br0" timeOffset="713278.0143">4663 12750 0,'0'-50'31,"0"100"-31,0-75 16,0 50-1,0-1-15,0 1 0,0 0 16,0 0-16,0 0 0,0 24 0,0-24 16,0 0-16,0 0 0,0 24 15,0-24 1,-25-25-1</inkml:trace>
  <inkml:trace contextRef="#ctx0" brushRef="#br0" timeOffset="713847.4372">4564 12948 0,'50'-50'47,"-75"125"-47,74-150 0,-123 125 0,173-124 16,-74 74-16,0 0 0,0-25 15,-1 25-15,1 0 0,0 0 16,-25 25 0,0-1-1,0 1-15,0 0 0,0 0 16,0 0 0,0-1-16,25-24 15,-25-24 1,25-1-1,-25 0-15,0 0 16,25 0-16,-25 1 0,24-1 16,-24 0-16,25 0 0,-25 0 15,0 50 17,0 0-32,0 0 15,0 0-15,0-1 0,0 1 16,0 0-16,0 0 15,0 0-15,25-25 16,0 0-16,0 0 16,-1-25-16,1 0 15,-25-25-15,25 26 0,-25-1 16,0 0-16,0 0 31,0 50-15,0 0-1,0 0-15,0-1 16,0 1-16,0 0 16,25-25-1,-25-25 1,25 25-16,-1-25 0,1 1 16</inkml:trace>
  <inkml:trace contextRef="#ctx0" brushRef="#br0" timeOffset="714025.975">5308 12675 0,'-74'99'62,"148"-198"-62,-148 248 0,74-124 16,0 0-16,0-1 16,25 1-16,-25 0 15,24-25-15,1 0 16,0 0-16,0-25 0,0 0 15,-25 1-15</inkml:trace>
  <inkml:trace contextRef="#ctx0" brushRef="#br0" timeOffset="714199.0073">5531 12526 0,'-24'0'63,"24"50"-63,0-75 0,24 0 15,-48 75-15,24 24 0,0-49 0,-25 0 16,25 0-16,0 0 0,0-1 16,-25 26-16,25-25 0,-25 0 15</inkml:trace>
  <inkml:trace contextRef="#ctx0" brushRef="#br0" timeOffset="714463.3032">5383 12750 0,'49'-50'47,"-98"100"-47,123-100 0,-49 25 0,0 25 15,24 0-15,-24-25 0,0 25 16,0 0-16,-1 0 16,1 0-16,-25 25 15,0 0-15,0 25 16,-25-50-16,25 24 0,0 1 15,0 0-15,-24 0 0,24 0 16,0-1-16,0-48 16,0-1-1,0 0-15,0 0 16,-25-49-16</inkml:trace>
  <inkml:trace contextRef="#ctx0" brushRef="#br0" timeOffset="715028.7932">5556 12576 0,'0'-25'16,"0"50"-16,25-25 62,0 0-62,0 0 0,-1 0 16,1 0-16,0 0 0,0 0 0,0 0 16,24 0-16,-24 25 31,-25 0-31,0-1 0,0 1 15,0 0 1,0 0 0,0-50-1,25 0 1,-25 0 0,0 1-16,0-1 15,0 0-15,0 0 0,0 0 16,-25 25-1,0 25 1,25 0 0,25-25-1,0 0-15,25 0 16,-50-25-16,24 25 16,1 0-16,0 0 15,0 0-15,0 0 16,-25 25-1,0 0 1,0 0-16,24-25 47,1 0-31,-25-25-1,25 25-15,0 0 16,-25-25-16,25 25 0,-1-25 15</inkml:trace>
  <inkml:trace contextRef="#ctx0" brushRef="#br0" timeOffset="716598.2735">5928 5904 0,'0'-25'31,"0"50"63,0-1-79,0 1 1,0 0-16,0 0 0,0 0 15,0-1 1,0 1-16,0 0 0,0 0 16,0 0-16,0-1 15,25 1-15,-25 0 0,25 0 16,-25 0-16,25-25 0,0 24 16,-25 1-16,24 0 0,1 0 15,0 0-15,0-1 16,0 1-1,-25 0 1,0-50 31,0 0-31,-25 25-16</inkml:trace>
  <inkml:trace contextRef="#ctx0" brushRef="#br0" timeOffset="716847.1255">5904 6375 0,'0'0'0,"0"25"16,0-1 0,24-24-16,-24 25 15,25-25-15,-25 25 0,50 0 16,-25 0-16,-1-25 15,-24 24-15,25-24 16,0 0-16,0-24 16,0-1-16,-1 0 15,-24 0-15,25 0 0,0 1 16,0-26-16,0 25 0,-25 0 16</inkml:trace>
  <inkml:trace contextRef="#ctx0" brushRef="#br0" timeOffset="717678.8498">3969 5779 0,'0'25'78,"0"0"-62,-25 0-16,25 0 16,0 0-16,0-1 0,0 26 15,0-25-15,0 0 16,0-1-16,0 1 0,-25 0 15,25 0 1</inkml:trace>
  <inkml:trace contextRef="#ctx0" brushRef="#br0" timeOffset="717973.073">4093 5953 0,'-99'75'16,"198"-150"-16,-124 75 0,25 25 16,0 0-16,0 0 15,0-1 1,25-24 0,0 0-16,-1 0 15,1-24-15,0-1 16,-25 0-16,0 0 15,-25 0 1,0 25 0,1 0-16,-1 0 15,0 25-15,25 0 16</inkml:trace>
  <inkml:trace contextRef="#ctx0" brushRef="#br0" timeOffset="718306.6766">4440 5953 0,'25'-25'31,"-50"50"-31,50-74 0,-50 49 0,0 0 16,0 24-16,1 1 15,-1-25-15,0 25 0,0-25 16,25 25-1,0 0-15,25-25 16,0 0 0,0 0-16,-1 0 15,1-25-15,0 25 16,-25 25 15,0-1-15,0 1-16,0 0 31,25-25-31,0 0 16,-1 0-16</inkml:trace>
  <inkml:trace contextRef="#ctx0" brushRef="#br0" timeOffset="718674.8904">4762 5953 0,'-49'-25'47,"74"75"-47,-1-75 0,-123 0 0,74 25 16,1 25-16,-1-25 15,25 25-15,0 0 0,-25 0 16,25-1 0,25-24-16,0 0 15,-1 0-15,1-24 0,0 24 16,-25-25-16,25 0 0,0-25 0,-1 26 15,1 24-15,-25-25 0,0 0 16,25-25-16,-25 25 16,0 1-1,-25 48 1,25 1 0,0 0-16,0 0 15,-25 0-15,25 24 16,0-24-16,0 0 0,0 0 15,0 0-15,0-1 16</inkml:trace>
  <inkml:trace contextRef="#ctx0" brushRef="#br0" timeOffset="718915.4384">4936 6052 0,'0'-24'16,"0"48"15,0 1-31,-25 0 16,25 0-16,-24-25 15,24 25-15,0-1 0,-25-24 16</inkml:trace>
  <inkml:trace contextRef="#ctx0" brushRef="#br0" timeOffset="719558.7696">4192 6474 0,'0'0'0,"0"-25"15,0 0-15,0 1 16,-50 48 15,26 1-31,-1 0 16,25 0-1,0 0-15,-25-1 16,25 1-16,25-25 16,0 0-16,-25 25 0,24-25 15,1 0-15,0 25 0,0 0 16,-25-1-16,0 1 16,0 0-1,-25 0-15,0-25 16,0 0-16,1 25 0,-1-25 15,25-25 1,0 0 0,0 0-16</inkml:trace>
  <inkml:trace contextRef="#ctx0" brushRef="#br0" timeOffset="719744.2776">4415 6400 0,'0'-25'31,"-173"198"-31,346-321 0,-173 148 0,0 49 16,0 1-1,0-25-15,0-1 0,-25 1 16,25 25-16,0-1 0,0-24 16,0 0-16</inkml:trace>
  <inkml:trace contextRef="#ctx0" brushRef="#br0" timeOffset="720299.3785">4266 6623 0,'75'-25'47,"-75"75"-47,25-100 0,-125 75 0,249-50 0,-124 25 16,0 0-16,24-25 0,-24 25 15,0 0-15,-25 25 32,-25 0-17,25 0 1,0-1 0,25-24-16,0 0 15,0 0-15,-1 0 0,1 0 16,-25-24-1,0-26-15,-49 25 16,24 0 0,0 1-16,0 24 15,75 0 32,-25 0-47,-1 0 16,1 0-16,0 0 0,0 0 15,0 0-15,-1 0 16,1 24-16,-25 1 31,0 0-15,25-25 15,-25-25-15,25 25-16,0-25 15,0 25-15,-25-24 0,49-1 16,-24 25-16,-25-25 16</inkml:trace>
  <inkml:trace contextRef="#ctx0" brushRef="#br0" timeOffset="720541.7551">5011 6648 0,'24'-25'31,"-48"-50"-15,73 125-16,-98 0 0,123-100 0,-74 25 16,25 0-16,0 1 0,-25-1 15,-25 25 1,0 0-16,25 25 16,-25-25-16,25 49 0,-25-24 15,25 0-15,0 0 16,50 24-1,-25-49-15,0 25 0,-1-25 16,26 0-16</inkml:trace>
  <inkml:trace contextRef="#ctx0" brushRef="#br0" timeOffset="725451.4979">2480 13841 0,'0'-25'94,"25"25"-79,0 0-15,0-25 0,0 25 16,-1 0-1,1 0-15,-25 25 32,0 0-32,0 0 0,0 24 15,0-24-15,0 0 16,0 0-16,0 0 0,0 24 16,0 26-16,0-51 0,0 1 15,-25 25-15,25-25 0,0 24 16,0-24-16,0 0 0,-24 0 15,24 0-15,-25-25 16,25 24-16,-25-24 31,25-24-31,0-1 16,25 0 0,-25 0-1,25 0-15,-1 25 16,1-25-16,0 1 0,0-1 15,0 0-15,0 0 0,-1 0 16,1 25-16,-25-24 0,25-1 0,0 0 16,0 0-16,-25 0 15,0 50 48,24-25-63,-24 25 0,0 0 15,0 0-15,0-1 16,0 1-16,0 0 16,0-50 31,0 0-47,25 1 15,-25-1-15,25 0 0,-25 0 16,25 25-16,-25-25 0,0 1 15,0 48 17,0 1-32,0 0 15,0 0-15,0 0 16,0-1-16,25-24 16,-1 25-1,1-25 1,0-25-16,-25 1 15,25-1-15,-25 0 16,25 0-16,-25 0 16,0 1-1,0-1-15,0 74 63,0-24-63,0 0 15,0 0-15,0 24 16,0-24-16,24 0 0,-24 0 0,0 0 16,0 24-16,0 1 0,0-25 15,0 24-15,0-24 0,0 0 16,0 49-16,0-49 0,0 0 16,0 25-16,0-26 15,0 1-15,-24-25 16,24-25-1,0 1-15,0-1 16,0 0-16,0-49 0,0 24 16,0 0-16,0 26 0,0-26 15,0-49-15,0 24 16,0 26-16,0 24 0,24 0 16,1 0-16,0 0 15,0 1 1,0 24-1,-1 0-15,-24 24 0,25 1 16,-25 0-16,0 0 0,0 0 16,0-1-16,0 1 0,0 0 15,0 0-15,-25-25 32,1 25-32,24-50 15,0 0 1,0 0-16,0 0 0,24 1 15,1-1 1,0 0-16,0 25 0,-25-25 16,25 25-16,-25-25 15,24 25-15,-24 25 32,0 0-17,25 0-15,-25 0 16,0-1-1,25-24-15,0-24 16,24-26 0,-49 25-16,25 0 15,-25 1-15,25 24 16,-25-25-16,0 50 31,0-1-31,0 1 16,0 0-16,0 0 0,0 0 15,0-1 1,25-24 0,-25-24-1,25-1-15,-1 0 0,-24 0 16,50-49 0,-25 49-16,0 0 0,-25 0 15,25 1-15,-25-26 16,24 25-16,-24 0 15,25 25-15,-25-24 0,0-1 0,0 50 47,0 24-31,0-24-16,0 0 0,-25 0 16,25-1-16,0 1 0,0 25 15,0-25-15,0-1 0,0 1 16,0 0-16,0 25 0,0-26 15,0 1-15,0 0 16,-24-25 15,-1 0-31</inkml:trace>
  <inkml:trace contextRef="#ctx0" brushRef="#br0" timeOffset="725603.5826">3646 14064 0,'0'-25'32,"25"100"-32,-50-125 15,50 25-15,0 25 0,0 0 16,0-24-16,-1 24 0,1 0 16,0-25-16</inkml:trace>
  <inkml:trace contextRef="#ctx0" brushRef="#br0" timeOffset="726107.785">4093 14139 0,'0'0'0,"0"24"47,0 1-16,0 0-31,0 25 16,-25-50-16,25 24 0,0 1 0,0 0 16</inkml:trace>
  <inkml:trace contextRef="#ctx0" brushRef="#br0" timeOffset="726907.5588">4490 13866 0,'0'0'15,"0"-25"-15,0 0 0,0 0 16,-25 25 15,25 25-31,-25-25 0,25 25 0,-25 0 16,0 0-16,25-1 0,-24 1 15,24 0-15,0 0 0,0 24 16,0-24-16,0 0 16,0 0-16,24 0 0,26-1 15,-25-24-15,0 0 16,-1 0-16,1-24 0,0-1 15,0 0-15,-25 0 16,25 0-16,-1 1 0,-24-26 16,25-24-16,-25 49 0,0 0 15,0 0-15,-25-24 0,25 24 16,-24 25-16,-26 0 16,25 0-16,0 25 0,1-1 15,-1 1-15,25 0 16,0 0-1,25 0 1</inkml:trace>
  <inkml:trace contextRef="#ctx0" brushRef="#br0" timeOffset="727467.8777">4787 13866 0,'0'99'46,"0"-74"-46,-99-124 0,198 74 0,-99 174 0,0-125 0,0 1 16,25 25 0,0-25-16,0-25 15,0 0-15,-1-25 16,1 25-16,-25-25 0,0 0 16,25 0-16,-25-24 0,0 24 15,0 0 1,0 50 15,-25 0-15,25 0-16,0-1 0,0 1 15,25-25 1,0 0 0,-25-25-16,25 1 15,-1-1-15,-24 0 16,25-25-1,25 1-15,-25-1 16,-1 25-16,-24 1 0,25-1 16,25-25-16,-50 25 0,0 1 15,25-1-15,-25 0 16,0 0-16,-25 50 31,25 25-31,-25-26 16,25 76-16,-25-76 0,25 51 15,0-50-15,0 24 0,0 1 16,0-25-16,0-1 16,0 1-16,0 0 0,0 0 15,0 0-15,-25-25 16,1 0-16</inkml:trace>
  <inkml:trace contextRef="#ctx0" brushRef="#br0" timeOffset="727812.9599">5035 14015 0,'75'-50'62,"-150"100"-62,175-100 0,-51 25 16,-24 25-16,0 0 16,0-25-16,-1 1 15,1 24-15,-25-25 16,0 50 15,0-1-31,0 1 16,0 0-16,0 0 0,0 0 15,-25 24-15,25-24 16,0 25-16,0-26 0,0 26 0,-24 24 16,24-24-16,0-25 0,0 0 0,-25 24 15,25-24 1,0 25-16,-25-25 0,25-50 31,0-25-31,0 25 16,0 1-16,25-51 0,-25 25 15</inkml:trace>
  <inkml:trace contextRef="#ctx0" brushRef="#br0" timeOffset="728458.1997">5308 14015 0,'0'-25'0,"199"-50"62,-398 175-62,398-150 16,-199 75-16,-25 0 15,0-1-15,25 1 16,-25-25-16,25-25 16,0 1-1,25-26 1,-25 25-16,25 25 15,-25-25-15,25 25 0,-25-24 0,24-1 16,1 25 15,-25 25-15,0-1 0,0 1-16,0 0 15,0 0-15,25-25 16,-25-25-1,25 0-15,-25 0 16,25 25 0,-25 25-1,0 0 1,0 0-16,0 24 16,-25-49-16,25 25 15,25-25 16,-25-25-31,24 1 16,1-1-16,-25 0 0,25 25 16,0-25-16,-25 0 0,49-24 15,-49 24-15,25 0 0,0 0 16,-25 1-16,0-1 0,25 25 16,-50 25 15,25-1-31,-25 26 15,25-25-15,0 0 16,0-1-16,-25 1 0,25 25 16,-24-25-16,24-1 0,0 1 15,0 0 1</inkml:trace>
  <inkml:trace contextRef="#ctx0" brushRef="#br0" timeOffset="728603.8077">5730 13915 0,'-25'25'31,"50"-50"-31,-25 50 0,25-25 16,-1 0-16,26 0 0,0-25 16,-25 25-16,24-24 0</inkml:trace>
  <inkml:trace contextRef="#ctx0" brushRef="#br0" timeOffset="732157.5613">6201 13146 0,'0'-24'47,"-25"24"0,25 24 47,25-24-63,25 0-15,-25 0-16,-1 25 0,1-25 15,0 0-15,0 0 16,0 0-16,-1 0 0,1 0 16,0 0-16,0 0 15,0 0-15,-1 0 0,26 0 16,-25 0-16,0 25 0,-1-25 16,1 0-16,0 0 0,25 0 15,-26 0-15,1 25 0,0-25 16,25 0-1,-25 0-15,-1 0 16,1 0-16,0 0 0,0 0 16,0 0-16,-1 0 0,1 0 15,0 0 1,0 0-16,0 0 16,-1 0-16,1 0 0,0 0 15,0 0-15,0 0 16,-1 0-16,1 0 0,0 0 15,0 0-15,24 0 16,-24 0-16,0 0 16,0 0-16,24 0 0,-24 0 15,0 0-15,0 0 0,0 0 16,49 0-16,-49-25 16,0 25-16,-1 0 0,1 0 0,0 0 15,25 0-15,-26 0 0,1-25 16,0 25-16,25 0 15,-25 0-15,-1 0 0,1 0 16,0 0 0,25 0-16,-26 0 0,1 0 15,25 0-15,24 0 16,-49 0-16,0 0 0,0 0 16,-1 0-16,1 0 0,0 0 15,0 0-15,0 0 0,-1 0 16,26 0-16,0 0 15,-1 0-15,-24 0 0,0 0 0,0 0 16,-1 0-16,1 0 16,25 0-16,-1-25 0,-24 25 0,25 0 15,-25 0-15,49 0 16,-49 0-16,0 0 0,0 0 16,24 0-16,1 0 0,-25 0 15,-1 0-15,1 0 0,0 0 16,25 0-16,-26 0 15,1 0-15,0 0 16,0 0-16,0 0 16,-1 0-1,-48 0 79,24 25-78,-25-25-1,25 25 1,0 0-16,0 0 16,0 0-16,-25-1 15,25 1-15,0 0 0,0 0 16,0 0-16,0 24 0,-25 1 15,25-25-15,0 24 16,-25-24-16,25 25 0,0 24 0,-24-49 16,24 24-16,0-24 0,0 25 15,0-25-15,-25 74 16,25-50-16,0-24 0,0 25 16,0-1-16,-25-24 0,25 0 15,0 0-15,0 0 0,0-1 0,0 1 16,0 0-16,-25-25 15,25 25-15</inkml:trace>
  <inkml:trace contextRef="#ctx0" brushRef="#br0" timeOffset="732992.8866">6350 13295 0,'0'-24'16,"0"48"77,0 26-93,0-25 16,0 0-16,0-1 0,25 26 16,-25-25-16,0 24 0,0-24 15,0 0-15,0 25 0,25 24 16,-25-24-16,0-26 0,0 26 15,0 0-15,0 24 0,0-49 16,0 24-16,-25 1 0,25 0 16,0-26-16,0 51 0,0-50 15,0 49-15,0-49 0,0 0 16,0 0-16</inkml:trace>
  <inkml:trace contextRef="#ctx0" brushRef="#br0" timeOffset="733428.0098">6375 14387 0,'0'-25'47,"25"50"-47,-50-25 0,50-25 16,-1 25-16,1 0 15,0 0-15,25 0 16,-26 0-16,1 0 0,50 25 16,24-25-16,-25 0 15,-24 0-15,24 0 0,-24 0 0,24 0 16,75 0-16,-74 0 0,-1 0 16,0 0-16,1-25 15,74 25-15,-75 0 0,0 0 16,1 0-16,74 0 0,-25 0 15,-50 0-15,-24 0 0,24 0 16,-24 0-16,74 0 0,-75 0 16,26 0-16,-26 0 0,1 0 15,0 0-15,24 0 0,-24 0 16,-26 0-16,26 0 0,-25 0 16,25 0-16,24 25 0,-49-25 15,24 0-15,-24 0 0,0 0 16,49 0-16,-49 0 0,0 0 15,0 0-15,0 0 16,-1-25-16,-24 0 16</inkml:trace>
  <inkml:trace contextRef="#ctx0" brushRef="#br0" timeOffset="734694.4145">7144 12129 0,'0'0'0,"0"-24"16,0-1-1,-25 50 16,25-1-31,0 1 16,0 25 0,-25-25-16,25 0 15,0-1-15,0 1 0,-25 0 16,25 0-16,0 0 16,0-1-16,0-48 31,0-26-31,0 25 15,25 0-15,-25 1 0,0-26 0,0 25 16,50-25-16,-25 26 0,-1-1 16,1 0-1,0 25-15,0 0 16,-25 25-16,25 0 16,-25-1-16,0 1 15,0 0-15,-25 0 0,0-25 16,25 25-16,-25-25 0,0 25 15,1-25-15,-1 0 16,0 0 0,25 24 15,25-24-15,-25 25-16,25-25 0,-1 25 15,1 0-15,0 0 16,0-25-16,0 24 15,-1-24-15,-24 25 0,25-25 16,0 0-16,0-25 0,0 25 16,-25-24-16,24-1 15,1 0-15</inkml:trace>
  <inkml:trace contextRef="#ctx0" brushRef="#br0" timeOffset="735060.7234">7516 12129 0,'-25'0'62,"50"0"-62,-50 25 16,25 0-16,-25 0 0,25 25 15,-25-26-15,25 1 0,0 0 16,-24 0-16,24 0 16,24-50-1,1-25 1,-25 25-16,25 1 0,-25-1 15,50-25-15,-50 25 0,24 0 16,-24 1-16,25-1 0,-25 0 16,25 0-16,-25 50 31,0 0-31,0 0 0,0-1 16,0 1-16,0 0 0,0 25 15,0-25-15,0-1 0,0 26 0,0-25 16,0 0-16,0-1 0,0 1 15,0-50 17,-25 1-32</inkml:trace>
  <inkml:trace contextRef="#ctx0" brushRef="#br0" timeOffset="735194.8445">7466 12254 0,'174'-25'78,"-348"50"-78,397-75 0,-198 50 0,0-25 15</inkml:trace>
  <inkml:trace contextRef="#ctx0" brushRef="#br0" timeOffset="735639.851">7863 12105 0,'-50'173'78,"100"-346"-78,-100 371 0,50-173 15,-24-25-15,24 25 0,0 0 16,0-50 15,24 25-31,-24-50 0,25 50 16,-25-25-16,25-24 0,0 24 15,-25 0-15,0 0 16,25 25-16,-25 25 31,0 25-31,0-25 16,0-1-16,0 1 16,24-25-16,1-25 15,0 25 1,-25-24-16,25-1 0,0 25 15,0-50-15,-25 25 0,24 25 16,-24-25-16,25 25 16,0 0-1,-25 75 1,0-50-16,25-25 0,-25 25 16,0-1-16,25 26 0,-1-50 15,-24 25-15,25-25 16,0-25-16</inkml:trace>
  <inkml:trace contextRef="#ctx0" brushRef="#br0" timeOffset="736823.135">7045 6970 0,'0'0'0,"0"-25"15,0 50 32,0 0-47,-25 0 16,25 0-16,0-1 15,0 1-15,-25 0 0,25 0 0,0 0 16,0-1-16,0 1 16,-25-25-16,25-25 31,0 1-16,0-1-15,25 0 0,-25 0 16,25 0-16,-25 1 0,25-1 0,-1-25 16,1 25-1,0 1 1,0 24-16,0 0 16,-25 24-16,24-24 0,-24 25 15,0 0-15,0 0 16,-24 0-16,-1-1 15,0 1-15,0-25 0,0 25 16,1-25-16,-1 0 16,50 0 46,-1 0-62,1 0 16,0 25-16,0-25 15,0 0-15,-25 25 0,24-25 16,1 0-16,0 0 16,0 0-16,0-25 15</inkml:trace>
  <inkml:trace contextRef="#ctx0" brushRef="#br0" timeOffset="737211.3105">7367 7045 0,'0'0'15,"-50"74"48,26-49-48,24 0-15,0-1 0,-25 1 0,25 0 16,0-50 15,25 25-31,-25-25 0,24 25 16,-24-24-16,0-26 0,25 25 15,0-24-15,-25 24 0,25 0 16,-25 50 31,0 0-47,25-1 0,-25 1 16,0 0-16,0 0 0,0 0 0,0-1 15,0 1-15,0 0 0,0 0 16,0 0-16,0-1 15,0-48 17,0-1-32,0 0 15,0 0-15,0 0 0,0 1 16</inkml:trace>
  <inkml:trace contextRef="#ctx0" brushRef="#br0" timeOffset="737374.3985">7317 7119 0,'100'25'78,"-200"-50"-78,249 50 0,-124-25 16,0 0-16,0-25 16,-1 25-16,1-25 0,0 25 0,0-25 15</inkml:trace>
  <inkml:trace contextRef="#ctx0" brushRef="#br0" timeOffset="737824.1474">7665 7020 0,'-25'99'78,"25"-74"-78,-25 0 0,25 24 0,0-24 16,0 0-16,0 0 15,0-50 17,25 0-32,0-25 0,-25 26 15,24-1-15,-24 0 0,25 0 16,0 0-16,-25 1 0,0-1 0,25 25 31,-25 25-31,0-1 16,0 1-16,0 0 15,0 0-15,0 0 0,0-1 16,0 1-16,25-25 16,-1-25-1,-24 1 1,25-1-16,0 0 0,-25 0 16,25 25-16,0-49 0,-1 24 15,1 0-15,0 25 16,-25 25-1,25-25-15,-25 49 0,0-24 16,25 0-16,-25 0 0,25-25 16,-25 25-16,24-25 0,1 24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4-04T04:30:56.15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2952 4614 0,'-25'0'125,"25"24"-125,0 1 63,-25-25 46</inkml:trace>
  <inkml:trace contextRef="#ctx0" brushRef="#br0" timeOffset="504.6898">2902 4564 0,'0'25'62,"25"-25"-62,-25 25 16,0-1-1,0 1-15,0 25 16,0-25-16,0-1 16,0 1-16,0 25 15,0-25-15,0 0 0,0-1 0,0 1 16,0 0-16,0 0 0,0 0 16,0-1-16,25 1 15,-25 0-15,0 25 0,0-26 16,0 1-16,0 0 15,0 0-15,0 0 0,0-1 16,0-48 15,0-1-15,0 0-16,0 0 16,0 0-16,-25 1 0</inkml:trace>
  <inkml:trace contextRef="#ctx0" brushRef="#br0" timeOffset="823.5706">2927 4589 0,'0'0'0,"0"-25"0,25 0 31,0 25-31,-1 0 16,1 0-16,0 0 15,0 25-15,0 0 16,-1 0-16,-24-1 16,0 1-16,0 0 0,0 0 0,0 0 15,-24-1 1,24 1-16,0 0 0,-25-25 16,25 25-16,-25-25 0,0 25 0,0-25 15,25 25-15,-24-25 16,-1 0-1,25-25 1</inkml:trace>
  <inkml:trace contextRef="#ctx0" brushRef="#br0" timeOffset="1503.8799">3175 4862 0,'0'0'15,"0"25"-15,25-1 16,-25 1-16,0 0 16,0 0-16,0 0 15,0-1-15,0 1 16,0 0-16,0-50 47,0 0-47,0 1 15,0-1-15,0 0 0,0 0 16,25 0-16,-25 1 16,24 24-1,1 0 17,0 0-32,0 0 15,0 0 1,-1 0-16,1 0 15,0 0 1,0 0-16,0 0 16,-1 0-1,-48 0 32,-1 49-31,0-49-16,25 25 0,0 0 15,-25 0-15,25-1 16,0 1-16,0 0 16,25 0-16,0-25 0,0 0 15,-1 0-15,1-25 16,0 25 0,-25-25-16,25 0 15,-25 1-15,0-1 0,0 0 16,0 0-16,-25 0 15,0 25-15,0 0 16,25 25 0,0 0 15,25-25-31,0 0 0,0 0 16</inkml:trace>
  <inkml:trace contextRef="#ctx0" brushRef="#br0" timeOffset="2233.4057">3721 4936 0,'0'0'0,"25"0"0,-1-25 15,1 25-15,-25-24 16,25 24-16,-25-25 0,0 0 16,0 0-1,-25 25 1,0 0 0,25 25-16,-24-25 0,-1 25 15,-25 0-15,50-1 0,-25-24 16,25 25-16,0 0 15,25-25 17,0 0-32,0 0 15,-25 25-15,25-25 0,-1 0 16,-24 25-16,25-25 0,-25 24 0,0 1 16,25 0-16,-25 25 0,0-26 15,0 26-15,0-25 0,0 0 16,0 24-16,-25 1 0,25-25 15,-25-1-15,25 1 0,-24 0 16,-1 0-16,25 0 0,-25-25 0,25 24 16,-25-24-16,0-24 15,0 24-15,25-50 0,0 25 16,0-24-16,0 24 16,0-25-16,0 25 15,25 1-15,-25-1 0,50-25 0,-50 25 16,25 1-16,0-26 0,-1 25 15,1 0-15,25-24 0,-25 24 16,-1 0-16,1 0 16,0 1-16,0 24 0,0 0 15,-25 24 1,0 1-16,0 0 16,0 0-1,0 0-15,0-1 0,-25 1 16,25 0-1,0-50 17,0-24-17,25 49-15,-25-25 16,0 0-16,0 0 0,24 0 16,-24 1-16,25 24 62,0 0-46,0 24-16,0-24 15,-1 0-15,1 0 16</inkml:trace>
  <inkml:trace contextRef="#ctx0" brushRef="#br0" timeOffset="3367.2215">4415 4911 0,'0'0'0,"0"-24"0,0-1 32,-25 25-17,1 0 17,-1 0-32,0 0 15,0 25-15,0-1 16,1 1-16,24 0 0,-25 0 15,25 0-15,0-1 16,0 1 0,25-25-16,-1 0 15,1 0-15,-25-25 16,25 25-16,0-24 16,-25-1-1,25 25-15,-25-25 16,0 50-1,0 0 1,0-1 15,24-24-31,1-24 16,0 24-16,-25-25 16,25 0-16,0 0 0,-25 0 15,24 25-15,-24-24 16,0 48 15,0 1-15,0 0-16,0 0 15,0 0-15,0-1 16,25-24 0,0-24-1,0-1-15,-25 0 16,25 25-16,-25-25 0,24 0 15,1-24-15,0 49 16,-25-25-16,0 50 31,0 0-15,0-1-16,0 1 0,0 0 16,25-25 15,0 0-31,-1-25 15,1 0 1,-25 1-16,25 24 16,-25-25-1,0 50 1,0-1 0,0 1-16,0 0 15,25-25-15,-25 25 16,25-25-16,0 0 0,-1 0 15,1 0-15,0 0 0,0-25 16,0 25-16,-1-25 0,1 0 16,-25 1-16,0-1 15,0 0 1</inkml:trace>
  <inkml:trace contextRef="#ctx0" brushRef="#br0" timeOffset="5081.002">5110 4862 0,'0'-25'32,"25"50"-1,-25 0-16,0-1-15,0 1 0,0 0 16,-25 0 0,25 0-16,0-1 15,25-48 17,-1-1-32,-24 0 0,25 0 15,0-24-15,-25 24 16,25 25-16,-25-25 15,0 50 17,0 0-32,0-1 15,0 1-15,0 0 16,0 0 15,25-25-31,-1 0 16,1-25-1,-25 0-15,25 25 16,0 0-16,-25-25 0,25 25 16,-25-24-1,24 24-15,1-25 16,0 0 0,-25 0 15,-25 25 16,0 25-47,1 0 15,24 0 1,0-1-16,0 1 16,0 0-1,24-25 1,1 0-16,25 0 15,-25-25-15,-1 25 0,1 0 16,0-25-16,25 1 16,-26 24-16,1-25 15,0 0-15,-25 0 16,0 0 0,-25 25 15,25 25-16,-25-25-15,1 25 16,-1 0-16,25 0 16,0-1-16,0 1 0,0 0 15,25-25 1,-1 0 0,1-25-16,0 0 15,0 1-15,0-1 16,-25 0-16,24 0 0,1 0 0,0-24 15,-25 24-15,25 0 0,0 0 16,-25 0-16,25-24 16,-25 24-16,-25 50 31,25 24-15,-25 1-16,25-25 15,0 0-15,0-1 0,-25 1 0,25 50 16,0-50-16,0-1 15,0 1-15,25 0 16,0-25-16</inkml:trace>
  <inkml:trace contextRef="#ctx0" brushRef="#br0" timeOffset="5547.6966">6251 4564 0,'0'-25'16,"25"25"-16,-1 0 16,1 0-16,0 0 15,0 0-15,0 0 16,-25 50-1,0-25-15,0-1 16,0 1-16,0 25 0,-25-25 16,25-1-16,0 1 15,0 25-15,0-25 16,0 0-16,-25-1 16,0-24-1,0 0 1,1 0-16,-1 0 15,50 0 32,-1 0-47,1 0 16,25-24-16,-25-1 0,-1 0 16,1 25-16,0-25 0,0 0 15,0 0-15,-1 1 16,1-1-16,0 0 0,0 0 15,0-49-15</inkml:trace>
  <inkml:trace contextRef="#ctx0" brushRef="#br0" timeOffset="5787.6053">6747 4465 0,'0'0'16,"0"-25"-16,25 0 0,-25 0 15,0 50 17,0 0-17,0 0-15,-25 24 16,0 1-16,25-25 0,-25 0 15,0 24-15,25-24 0,-49 49 16,49-24-16,-25-25 0,0 25 16,0-1-16,1 1 15,24-1-15,-25-24 0,0 0 0,25 0 16,0 0-16,-25-1 0,25 1 16,0-50-1,25 1 1,-25-1-16,25 0 0</inkml:trace>
  <inkml:trace contextRef="#ctx0" brushRef="#br0" timeOffset="6044.9756">6796 4762 0,'0'0'0,"0"-24"0,25 24 0,-25-25 16,0 50-1,0 24 1,0-24-16,0 0 15,0 0-15,25 0 0,0-1 16,-25 1-16,25-25 16,0 0-16,-1 0 0,1 0 15,0-25-15,0 25 0,0-49 0,-25 24 16,0-25-16,-25 25 16,0 1-1,0 24-15,0 0 0,-49-25 0,49 25 16,-25 0-16,1 0 15</inkml:trace>
  <inkml:trace contextRef="#ctx0" brushRef="#br0" timeOffset="6825.9031">3671 5556 0,'0'0'16,"-25"0"-16,50 0 47,0 0-47,0 0 15,0 0 1,-1 0-16,1 0 0,0 0 16,0 0-16,0 0 0,-1 0 15,26 0-15,0 0 0,-26 0 16,26-25-16,0 25 0,-1 0 16,75-24-16,-74 24 0,24-25 0,1 25 15,-1-25-15,75 25 0,-100 0 16,26-25-16,-1 25 0,1 0 15,-1 0-15,50 0 0,-49 0 16,-1 0-16,-24 0 0,24 0 16,50 0-16,-74 0 0,24 0 15,0 0-15,1 0 0,-1 0 16,75 0-16,-99 0 0,24 0 16,-24 0-16,24 0 0,25 0 15,-49 0-15,0 0 0,-26 0 16,26 0-16,-25 0 0,49 0 0,-49 0 15,0 0 1,0-25-16</inkml:trace>
  <inkml:trace contextRef="#ctx0" brushRef="#br0" timeOffset="7580.4021">7962 4490 0,'-25'0'78,"1"24"-63,24 1-15,-25-25 0,25 25 16,-25 0-16,0 0 0,25 24 16,-25-24-16,25 0 0,-24 0 15,24-1-15,0 26 0,0-25 16,0 25-16,0-26 0,0 1 16,0 25-16,24-1 0,-24-24 15,0 0-15,25 0 16,0-25-16,-25 25 0,25-25 15,0-25 1,-25 0 0</inkml:trace>
  <inkml:trace contextRef="#ctx0" brushRef="#br0" timeOffset="8110.0361">8359 4713 0,'0'-25'0,"0"0"15,0 0 1,-25 1 15,1 24-15,-1 0 0,0 0-16,0 24 0,0 1 15,1 0 1,-1 0-16,0 0 15,25-1-15,0 1 16,0 0-16,25 0 0,0 0 16,24 0-16,-24-25 15,-25 24-15,25-24 0,0 0 16,-1 25-16,-24 0 16,-24-25-1,-1 0 1,0 25-16,-25-25 15,26 0-15,24 25 16,-25-25-16,0 0 16,25-25-1,25 0-15</inkml:trace>
  <inkml:trace contextRef="#ctx0" brushRef="#br0" timeOffset="8410.2436">8508 4787 0,'0'0'16,"25"0"0,-25 25-1,0 0-15,-25 0 16,25 0 0,0-1-16,25 1 15,0-25 1,-1-25-1,1 1 1,-25-1-16,0 0 0,0-25 16,-25 50-1,25-25-15,-24 25 16,-1-24-16,50 24 31,-1 0-15</inkml:trace>
  <inkml:trace contextRef="#ctx0" brushRef="#br0" timeOffset="8723.9835">8880 4614 0,'0'0'0,"25"0"0,0-25 0,24 0 15,-49 0-15,25 25 16,-25-25-16,25 1 16,-25-1-16,0 0 15,0 0-15,-25 25 16,0 0-1,0 0 1,1 0 0,24 50-16,-25-25 15,25-1-15,0 1 0,0 25 16,0-25-16,0 24 16,0-24-16,0 0 0,0 24 15,0-24-15,0 0 0,-25 0 16,25 25-16,0-26 0,0 26 15,0-25-15,0 0 0,-25-1 16,25 1-16,0 0 0,-25-50 31</inkml:trace>
  <inkml:trace contextRef="#ctx0" brushRef="#br0" timeOffset="8875.5772">8756 4812 0,'-25'0'16,"50"0"15,25 0-31,-26 0 0,26 0 16,-25 0-16,24-25 16,-24 0-16</inkml:trace>
  <inkml:trace contextRef="#ctx0" brushRef="#br0" timeOffset="9099.6321">9227 4539 0,'0'0'0,"0"25"47,0 25-47,0-26 15,0 1-15,-24 0 16,24 0-16,0 24 0,0-24 15,0 0-15,-25 0 0,25 0 16,0 24-16,0-24 0,-25-25 16,25 25-16</inkml:trace>
  <inkml:trace contextRef="#ctx0" brushRef="#br0" timeOffset="9260.2087">9079 4762 0,'0'0'0,"-25"0"16,50 0 15,24 0-31,-24 0 16,25 0-16,-26 0 0,1 0 16,0 0-16</inkml:trace>
  <inkml:trace contextRef="#ctx0" brushRef="#br0" timeOffset="9776.8436">9475 4738 0,'0'24'46,"0"1"-46,0 25 16,-24-25-16,24 0 16,0-1-16,0 1 15,0 0-15,24-25 16,1-25-16,0 0 16,-25 1-16,25-1 15,0 0-15,-25 0 0,0 0 16,24 0-1,-24 50 17,0 0-32,0 0 0,0 0 15,0 0-15,0-1 16,25-24-16,-25 25 16,25-25-16,0 0 15,0 0-15,-1-25 16,1 25-16,-25-49 15,25 24-15,-25-25 16,0 25-16,0 1 16,-25 24-16,0-25 15,1 0-15,24 50 32,49-25-17,-49 25-15,25-25 0</inkml:trace>
  <inkml:trace contextRef="#ctx0" brushRef="#br0" timeOffset="10337.3671">10096 4812 0,'0'0'15,"24"0"-15,-24-25 0,25 25 16,-25-25-16,0 1 16,-25 24 15,-24 0-31,49 24 15,-25-24-15,0 25 0,0 0 16,25 0-16,0 0 16,0 0-1,25-25-15,0 0 16,0 0-16,0-25 16,-1 25-16,1 0 15,-25-25-15,25-25 0,-25 25 16,-25 50 31,25 0-47,0 0 31,25-25-31,0 0 16,0 0-16,-1 0 15,1-25-15,0 25 16,-25-25-16,25 25 0,-25 25 47,0 0-47,0 0 15,0 0-15,25-50 32,-1 0-17,-24 0-15,25 0 16,-25 0-16,25 1 0,0-1 15,0 0-15,-25 0 16,24 25 0</inkml:trace>
  <inkml:trace contextRef="#ctx0" brushRef="#br0" timeOffset="10612.1498">10592 4837 0,'0'0'0,"0"25"0,0-50 47,24 0-47,1 0 16,0 0-16,-25 1 0,25 24 15,-25-25-15,0 0 0,0 0 16,-25 25 0,0 25-1,0 0-15,25 0 16,-24-1-16,24 1 0,0 0 15,0 0-15,0 0 16,0 0-16,24-25 0,1 0 16,25 0-1,-25-25-15,-1 25 16,1-25-16</inkml:trace>
  <inkml:trace contextRef="#ctx0" brushRef="#br0" timeOffset="10895.3977">10988 4316 0,'25'50'31,"0"-50"-16,-25 24-15,25 1 0,-25 0 16,25 25-16,-25-26 0,24 1 16,-24 25-16,0-25 15,0-1-15,0 51 0,0-26 0,0-24 16,-24 0-16,24 25 0,-50-1 16,25-24-16,0 0 0,1-25 15,-26 25-15</inkml:trace>
  <inkml:trace contextRef="#ctx0" brushRef="#br0" timeOffset="13783.9522">4043 6201 0,'0'25'125,"25"-25"-93,0 0-17,24 25-15,-24-25 16,0 0-16,0 0 15,24 0-15,-24 0 16,0 25 0,0-25-16</inkml:trace>
  <inkml:trace contextRef="#ctx0" brushRef="#br0" timeOffset="18048.2811">5035 6276 0,'-24'-25'0,"-1"25"16,25-25-1,25 25 16,-25-25-15,24 25 15,-24-25 16,25 25-31,-25-24-1,0-1 1,-25 25 0,1-25-16,-26 25 31,25 25-15,0 0-16,1-1 15,24 1-15,-25 0 16,25 0-16,-25 24 15,25-24-15,0 0 16,0 0-16,25-25 16,-25 25-16,25-25 0,-1 0 15,1-25 1,0 0 0,0 0-16,0 0 0,-25 1 0,24-1 15,1 0-15,-25 0 16,0 0-1,0 50 1,-25 0 0,25 0-16,0 24 15,0-24-15,0 0 16,0 0-16,0 0 16,0-1-1,25-24 1,0-24-16</inkml:trace>
  <inkml:trace contextRef="#ctx0" brushRef="#br0" timeOffset="18562.2504">5358 6226 0,'0'0'15,"0"-25"1,0 0 15,-25 25 16,0 0-31,0 25-16,25 0 15,-24 0-15,24 0 0,0-1 16,0 1-16,0 0 15,24-25 1,1 0 0,0-25-16,0 25 0,-25-25 15,25 1-15,-1 24 0,-24-25 16,50-25-16,-50 25 0,25 1 16,-25-1-16,25 0 0,-25 0 15,24-24-15,-24 24 16,0 0-1,0 50 17,0 0-32,-24-1 15,24 1-15,0 25 16,-25-25-16,25-1 0,0 1 16,0 0-16,0 0 0,0 0 0,0-1 15,0 1-15,0 0 16,25-25-1</inkml:trace>
  <inkml:trace contextRef="#ctx0" brushRef="#br0" timeOffset="19203.539">5854 6152 0,'-25'-25'15,"25"0"17,0 0-1,-25 25-15,0 0-1,1 0 1,-1 25-16,25 0 0,0 0 15,-25-25-15,25 24 0,-25 1 16,25 25-16,0-25 0,0-1 16,25-24 15,25-24-31,-26-1 16,-24 0-16,25 0 15,0 0-15,0 1 0,0-26 0,0 25 16,-25 0-16,24 1 0,-24-1 15,0 0-15,25 0 0,-25 0 16,0 1-16,-25 24 31,1 0-31,24 49 16,-25-24-16,25 0 16,0 0-16,0 24 0,0 1 15,-25-25-15,25-1 0,0 1 16,0 0-16,0 25 0,0-26 15,0 1 1,25-25-16</inkml:trace>
  <inkml:trace contextRef="#ctx0" brushRef="#br0" timeOffset="19729.1477">6573 6052 0,'0'0'0,"-25"-24"32,1 24-1,24 24-15,-25-24-16,25 25 0,-25-25 15,25 25-15,-25 0 16,25 0-16,-25-25 0,25 24 15,0 1-15,0 0 16,25-25-16,0 25 0,25-25 16,-26 0-1,1-25-15</inkml:trace>
  <inkml:trace contextRef="#ctx0" brushRef="#br0" timeOffset="20001.1158">6747 6052 0,'0'0'0,"-25"0"47,25 25-47,-25-25 0,25 50 16,-25-25-16,25-1 15,0 1-15,0 0 0,25-25 16,-25 25-16,25-25 0,0 0 16,-25-25-1,25 25-15,-1-25 0,-24 0 16,25-24-16,-25 24 15,0 0-15,-25 0 16,1 25-16,-1 0 16,0 0-1,25 25-15,25-25 32</inkml:trace>
  <inkml:trace contextRef="#ctx0" brushRef="#br0" timeOffset="20983.7072">7020 6127 0,'0'0'0,"25"0"16,-1 0-16,1 0 15,-25-25-15,25 25 16,0 0-16,-25-25 31,0 0-15,-25 25-1,0 0-15,0 0 16,1 25-16,-1-25 16,0 25-16,0 0 15,25 0-15,-25-1 16,25 1-16,-24 25 16,24-25-16,24-25 0,-24 24 15,25-24-15,0 0 16,25-24-16,-26-1 15,1 0-15,0 0 0,0 0 16,0-24-16,-25 24 0,24 0 16,-24 0-16,25 1 0,0-26 15,-25 25-15,0 0 0,0 1 16,25-1-16,-50 25 31,25 25-15,-25-1-16,25 1 0,-25 0 0,25 0 15,0 0-15,0-1 0,-24 1 16,24 0-16,0 0 0,0 24 16,0-24-1,24-25-15,1 25 16,0-25-16,0 0 16,24-25-16,-49 0 15,25 25-15,0-24 16,0-1-16,0 0 15,-1 25-15,-24-25 0,25 0 16,0 1-16,-25-1 0,0 0 16,0 0-1,-25 25 1,0 25 0,1 0-16,24 0 15,-25-1-15,25 1 16,0 0-16,0 0 0,0 0 15,25-1 1,-1-24-16,1 0 16,25 0-16,-1-24 0,-24 24 15,0-25-15,0 25 16,0-25-16,24 0 0,-24 25 0,0-25 16,0 1-16,-25-1 15,24 0-15,-24 0 16,0 0-1,-24 25 1,24 25 0,0 0-16,0 0 15,0 0-15,0-1 16,0 1 0,24 0-16,-24 0 0,0 0 15,25-1-15,-25 1 16,0 0-16,-25-25 15,1 0 1,-1 0-16,0 0 0,0 0 16,0 0-16,1-25 15,24 0-15</inkml:trace>
  <inkml:trace contextRef="#ctx0" brushRef="#br0" timeOffset="21968.5665">8533 5804 0,'0'-25'15,"25"25"-15,-1-24 16,1 24 0,-25 24 15,0 1-16,-25 0-15,25 0 0,0 0 16,-24 24-16,24-24 0,0 0 16,-25 25-16,25-26 0,0 1 15,0 0-15,-25 0 0,25 0 16,0-1-16,-25 1 16,0-25-1,25-25-15,0 1 16,-24-1-16,24 0 15,0 0-15,0 0 16,-25 25-16,25-24 0,0-1 16,25 25-1,-25-25-15,49 25 16,-24 0-16,0 0 0,0-25 16,-1 25-16,1 0 0,0 0 15,25 0-15,-26 0 0,1 0 16,0 0-16,-25 25 15,0 0-15,0 0 16,0-1-16,0 1 16,0 0 15,25-25-31,0 0 16,-1 0-16,1-25 0,-25 0 0,25 1 15,-25-1-15,0-25 16,0 25-16,-50 25 15,50-24-15,-24 24 0,-1-25 16,0 25-16,0 0 16,25 25-1</inkml:trace>
  <inkml:trace contextRef="#ctx0" brushRef="#br0" timeOffset="23420.482">9599 5879 0,'0'0'0,"0"25"47,0-1-47,0 1 16,0 25-16,0-25 16,-24-1-16,24 1 0,0 0 15,0 25-15,-25-1 0,0-24 16,25 0-16,-25 0 0,25-1 15,0 26-15,-25-50 16,25-25 0,0 0-16,0 1 0,0-1 15,0 0-15,0-49 16,25 24-16,-25 25 0,25-24 0,-25 24 16,25 0-16,24-25 0,-24 26 15,0-1-15,0 25 16,0 0-16,-1-25 0,1 25 15,0 0-15,0 25 16,0 0-16,-25-1 0,0 1 16,0 0-16,0 0 15,-25 0-15,25-1 0,-25-24 16,0 25-16,0-25 0,25 25 0,-24-25 16,-1 0-1,50-25 16,-1 25-31,1 0 16,0-25-16,0 1 16,0 24-16,24-25 0,-24 0 15,0 25-15,24-25 16,-49 0-16,0 1 16,25 24-16,-25-25 15,-25 25 1,1 0-16,-1 0 15,0 25-15,25-1 16,-25-24-16,25 25 16,0 0-16,0 0 15,25 0-15,0-25 16,24 0-16,-24 0 16,0 0-16,0 0 15,0 0-15,0-25 0,-1 0 16,1 0-16,-25 0 15,0 1 1,0 48 0,0 1-1,0 0-15,0 0 16,0 0-16,0-1 16,0-48 15,25-1-31,0 0 15,0 25-15,-1-25 16,1 0-16,0 25 16,0-24-16,0-1 15,-1 25-15,1 0 16,0 0-16,0 0 16,0 0-16,-25 25 15,24-25-15,-24 24 16,0 1 15,0 0-31,0 0 16,0 0-16,-24-25 15,24 24-15,0 1 0,0-50 32,0 1-17,0-26-15,0 25 16,0 0-16,0 1 0,0-1 15,0 0-15,0-25 0,0 25 16,0 1 0,0 48 15,0 1-15,0 0-1,24-25-15,1 0 16,0 0-16,0 25 15</inkml:trace>
  <inkml:trace contextRef="#ctx0" brushRef="#br0" timeOffset="23709.7194">10740 5879 0,'25'0'16,"-25"25"31,-25-25-32,25 24-15,-24 1 16,24 0-16,0 0 16,24-25-1,1 0-15,0 0 0,0-25 16,0 0-16,-1 0 16,-24 1-16,0-1 15,0 0-15,-24 25 16,-1 0-16,0 0 15,0 0-15,50 0 16</inkml:trace>
  <inkml:trace contextRef="#ctx0" brushRef="#br0" timeOffset="24264.2508">11137 5904 0,'0'0'0,"25"0"0,-25-25 31,-25 25 1,-24 0-17,24 0-15,25 25 0,-25-25 16,25 24-16,-25-24 0,0 25 16,25 0-1,0 0-15,25-25 16,0 0-16,25-25 15,-26 25-15,-24-25 16,25 25-16,0-25 0,-25 1 16,50-1-16,-50 0 0,25 25 15,-25-25-15,0 0 0,24 0 16,-24 1-16,25-1 0,-25 0 16,0 50 15,-25 0-16,25 24-15,0-24 16,0 0-16,0 0 0,0 0 16,0 24-16,0-24 15,25 0-15,0-25 16,0 0-16,0-25 16,-1 25-16,1-25 15,0 0-15,0 1 16,-25-1-16,25 25 15,-25 25 17,-25-1-32,25 1 15,0 0-15,0 0 16,0-50 15</inkml:trace>
  <inkml:trace contextRef="#ctx0" brushRef="#br0" timeOffset="24396.4594">11534 5705 0,'0'0'0,"0"-25"0,0 0 15,-25 25 1,25 25 0,0 0-16,25-25 15,0 25-15</inkml:trace>
  <inkml:trace contextRef="#ctx0" brushRef="#br0" timeOffset="24628.9339">11906 5829 0,'0'-25'16,"-25"0"15,1 25-16,-1 0-15,0 25 16,0 0-16,0-25 16,25 25-16,-24 0 15,24 0-15,0-1 16,24-24-16,26 0 16</inkml:trace>
  <inkml:trace contextRef="#ctx0" brushRef="#br0" timeOffset="24937.1564">12179 5829 0,'0'0'16,"0"-25"-16,-25 0 31,0 25-31,1 0 0,-1 0 16,0 25-16,0-25 0,25 25 16,-25-25-16,25 25 0,-24 0 15,24 0 1,24-25-1,1 0-15,0 0 0,0 0 16,0 0-16,-1-25 0,1 25 16,-25 25 31,0-1-32,25 1 1,0-25-1,0-25 1</inkml:trace>
  <inkml:trace contextRef="#ctx0" brushRef="#br0" timeOffset="25144.5188">12452 5581 0,'0'0'0,"-25"0"46,25 50-46,-25-26 0,25 1 16,0 0-16,0 0 0,-24 24 16,24-24-16,0 0 0,0 0 15,0 0-15,0 0 0,-25-1 16,25 1-16,25-25 31,-25-25-31</inkml:trace>
  <inkml:trace contextRef="#ctx0" brushRef="#br0" timeOffset="25337.0063">12675 5556 0,'25'0'16,"-25"50"0,-25-25-1,25-1-15,-25 1 0,25 25 16,0-25-16,-24-1 0,24 1 15,0 0-15,0 0 0,0 0 16,0 0 0,24-25-16</inkml:trace>
  <inkml:trace contextRef="#ctx0" brushRef="#br0" timeOffset="25702.0298">12824 5804 0,'0'25'15,"-25"-25"-15,25 25 16,0 0 0,0 0-16,25-25 15,0 0-15,0 0 16,-1 0-16,1-25 16,0 25-16,0-25 0,-25 0 15,25 25-15,-25-25 0,24 0 16,1 1-16,-25-1 15,0 50 1,-25-1 0,25 1-16,-24 0 0,24 25 15,0-25-15,0-1 0,0 26 16,0-25-16,0 24 0,0 1 16,0-25-16,0 24 0,0-24 0,-25 25 15,0-25-15,0-25 16,0 0-16,1 24 0,-1-24 15,-50 0-15,51 0 0,-26-24 16,25-1-16,0 0 16</inkml:trace>
  <inkml:trace contextRef="#ctx0" brushRef="#br0" timeOffset="26774.0808">13742 5680 0,'0'0'0,"0"-25"16,-25 25-16,0 0 16,0 0-16,1 0 15,-1 25-15,0-25 16,0 50-16,0-25 15,25-1-15,0 1 0,0 0 16,0 0-16,0 0 0,0 0 16,25-1-1,0-24-15,0 0 16,0 0-16,-1-24 16,1-1-16,0 0 0,-25 0 15,25 0-15,0 0 0,-1-24 16,-24 24-16,25 0 0,-25 0 15,25 1-15,-25-26 0,25 25 16,-50 75 31,0-25-47,25 24 0,0-24 16,0 0-16,-25 0 0,1 49 15,24-49-15,0 0 0,0 0 16,0-1-16,0 1 15,24-25 1,1-25-16,0 25 16,-25-24-16,25 24 0,-25-25 0,25 0 15,-1-25-15,1 25 16,0 1-16,-25 48 47,0 1-47,0 0 0,0 0 15,0 0 1,25 0-16,0-25 16,-1 0-1,1 0-15,-25-25 16,25 25-16,0 0 0,-25-50 0,25 50 16,-25-25-16,0 0 0,24 1 15,-24-1-15,0 0 16,-49 25-1,24 0-15,25 25 16,-25 0-16,25-1 16,-25 1-16,25 0 0,0 0 15,0 0-15,25-25 16,25 0 0,-25 25-16,-1-25 0,1 0 15,0 0-15,0 0 0</inkml:trace>
  <inkml:trace contextRef="#ctx0" brushRef="#br0" timeOffset="26964.649">14436 5755 0,'0'0'0,"0"-25"0,25 25 16,-25-25-16,-25 25 15,1 0 1,-1 25-16,0-25 16,25 49-1,-25-24-15,25 0 16,0 0-1,0 0-15,25 0 16,0-25 0,0 0-16</inkml:trace>
  <inkml:trace contextRef="#ctx0" brushRef="#br0" timeOffset="27177.0884">14734 5581 0,'0'0'0,"0"-25"15,0 50 17,0 0-17,0 0-15,0-1 0,0 1 16,0 0-16,-25 25 0,25-26 16,0 1-16,0 0 0,-25 0 15,25 0-15,0 0 0,0-1 16,0 1-1,25-25-15</inkml:trace>
  <inkml:trace contextRef="#ctx0" brushRef="#br0" timeOffset="27422.4405">14908 5730 0,'0'0'0,"24"0"0,-48 0 31,-26 0-31,25 0 15,0 0-15,1 0 16,-1 0-16,0 0 0,25 25 16,-25-25-1,25 24-15,0 1 16,25 0-16,0 0 16,0 0-16,-1 0 15,1-25-15,25 24 16,-25-24-16,-1 0 15</inkml:trace>
  <inkml:trace contextRef="#ctx0" brushRef="#br0" timeOffset="28254.4539">15453 5556 0,'-24'0'0,"24"-25"0,24 25 47,1 0-47,0 0 0,0 0 15,0 0-15,-1 0 0,26 25 16,-25-25-1,-25 25-15,0 0 16,0 0-16,-25-1 16,0 51-16,25-50 15,-25 24 1,1-24-16,24 0 0,-25 25 16,0-26-1,0-24 16,25-24-31,0-1 16,-25 25-16,25-25 16,25 25-1,0 0 1,25-25-16,-26 25 16,26 0-16,-25 0 0,0 0 0,-1-25 15,1 25-15,0-25 0,25 1 16,-26-1-16,1 25 0,0-25 15,0-25-15,-25 26 16,49-26-16,-49 0 0,25 26 0,-25-1 16,0 0-16,25 0 0,-25 0 15,-25 25 17,25 25-32,-25-25 0,25 25 15,-24 0-15,-1 24 0,25-24 16,-25 25-16,0-25 0,25-1 0,-49 51 15,49-26-15,-25-24 16,0 0-16,25 0 0,-25 0 0,0 0 16,25-1-16,-24 1 15,48-50 17</inkml:trace>
  <inkml:trace contextRef="#ctx0" brushRef="#br0" timeOffset="28495.8114">16049 5705 0,'0'0'0,"0"25"31,-25 0-15,25-1-16,0 1 0,0 0 15,0 0-15,25 0 16,-1-25-16,-24-25 31,0 0-31,0 0 16,-24 0-16,24 1 0,-25-1 15,0 0-15,0 0 16</inkml:trace>
  <inkml:trace contextRef="#ctx0" brushRef="#br0" timeOffset="28996.4887">16594 5556 0,'0'0'0,"0"-25"31,0 50-15,-24 0-16,24 25 16,0-26-16,-25 1 15,25 0-15,0 0 0,0 0 0,0-1 16,0 1-16,25-25 31,-25-25-31,0 1 16,24-1-16,1 0 15,-25 0-15,25 0 0,-25 1 16,50-1-16,-26 0 0,1 0 16,0 25-16,0-25 15,0 25 1,-25 50-16</inkml:trace>
  <inkml:trace contextRef="#ctx0" brushRef="#br0" timeOffset="29763.9189">16793 5779 0,'-25'25'16,"50"-50"15,0 25-15,-1-24-16,1-1 16,0 0-16,0 0 0,-25 0 15,25 25-15,-25-24 16,0-1-16,-25 25 15,0 0 1,25 25-16,-50-25 16,50 24-16,-24 1 0,24 0 15,0 0-15,0 0 16,0-1-16,49-24 16,-24 25-16,0-25 0,49 0 15,-49 0-15,0 0 0,24-25 16,-24 25-16,0-24 0,25-1 15,-26 0-15,1 0 0,0 0 16,-25 1-16,0-1 16,-25 25-16,-24-25 15,24 25-15,0 0 0,0 0 16,0 0-16,25 25 0,-24-25 16,24 25-16,0-1 0,0 1 15,24 0 1,1-25-16,-25 25 0,25-25 15,0 0-15,0 0 0,-25 25 16,24-25-16,-24 24 0,0 1 16,0 0-16,25 25 15,-25-25-15,0 24 0,0-24 0,0 0 16,0 24-16,0 1 0,0-25 16,0 0-16,0-1 0,-25-24 15,1 25-15,-1-25 16,0-25-16,25-24 15,-25 24-15,25 0 0,0-24 16,0 24-16,50-25 16,-25 25-16,-1-24 0,1 24 15,0 0-15,0 0 0,24-24 16,-49 24-16,25 0 0,0 25 16,-25-25-16,25 25 0,-25-25 0,25 1 15,-25 48 32,0 1-31,0 0-16,-25 0 15,25 0 1,25-25 0</inkml:trace>
  <inkml:trace contextRef="#ctx0" brushRef="#br0" timeOffset="30113.0057">17462 5606 0,'0'0'0,"-24"-25"0,24 0 16,0 0-16,-25 25 16,25-24-1,25 24 1,-25 24 0,24-24-16,1 0 0,0 25 15,0-25-15,0 0 0,0 0 16,-1 0-16,1 0 0,0 0 15,0 0 1,-50 0 0,-25 0-16,26 25 15,-1-25-15,25 25 16,0 0-16,0 24 16,0-24-1,25 0-15,-25 0 0,24-25 16,1 49-16,-25-24 15,-25-25 17,1 0-32,-1 0 15,25-25-15,0 0 16</inkml:trace>
  <inkml:trace contextRef="#ctx0" brushRef="#br0" timeOffset="30335.4168">17909 5457 0,'0'0'0,"0"-25"16,0 50 15,-25 0-31,25 0 0,0-1 16,0 1-16,0 0 0,-25 25 15,25-26-15,0 1 0,-24 0 16,24 0-16,0 24 0,0-24 0,0 0 15,0 0 1</inkml:trace>
  <inkml:trace contextRef="#ctx0" brushRef="#br0" timeOffset="30520.9181">17711 5755 0,'-25'0'0,"50"0"0,-50-25 15,50 25 1,-1 0 0,26 0-16,-25 0 0,0 0 15,-1-25-15,1 25 0,0 0 16,25 0-16,-26 0 0,1-25 16,0 25-16,0 0 0,0 0 15,-1 0-15</inkml:trace>
  <inkml:trace contextRef="#ctx0" brushRef="#br0" timeOffset="31008.8349">18132 5655 0,'-25'0'15,"1"0"1,-1 0-16,0 0 16,0 0-16,0 0 15,25 25-15,0 0 0,25 0 32,0-25-17,0 0-15,0 0 16,24-25-16,-24 0 15,0 25-15,-25-25 0,25 1 16,-1 24-16,-24-25 0,25 0 16,-25 0-1,-25 25 1,1 0-16,-1 25 16,25 0-16,-25-25 0,25 25 15,0-1-15,0 1 0,0 0 0,0 0 16,25-25-1,-25 25-15,25-25 16,-1 0-16,1 0 16,-25-25-1,0 0 17,0 0-17,25 0-15,0 1 16,0-1-1,-1 0-15,1 0 16,0 0-16,0 25 16,0 0-16,-1 0 15,1 0 1,0 0 0,0 0-16</inkml:trace>
  <inkml:trace contextRef="#ctx0" brushRef="#br0" timeOffset="31489.8103">18752 5556 0,'-24'-25'31,"-1"25"-31,0 0 16,0 0-16,-24 0 15,49 25-15,-25-25 0,25 25 16,-25-25-16,25 25 16,0 0-16,0-1 0,0 1 15,25-25-15,-25 25 16,0 0-16,25-25 0,-1 25 15,-24-1 1,-24-24 0,-1 0-16,0 0 0,0 0 15,0 0-15,0 0 0,1 0 16,-1 0-16</inkml:trace>
  <inkml:trace contextRef="#ctx0" brushRef="#br0" timeOffset="33782.7901">3994 7193 0,'-25'0'15,"50"0"16,-1 0-15,1 0-16,0 0 0,0-24 16,24 24-16,-24 0 0,0 0 15,0 0-15,0 0 0,-1 0 16,1 0-16,0 0 31</inkml:trace>
  <inkml:trace contextRef="#ctx0" brushRef="#br0" timeOffset="34173.9059">4812 7119 0,'0'0'0,"25"0"15,-25-25-15,25 25 16,-25-25-16,0 1 16,0-1-1,-25 25-15,0 0 16,0 0-1,0 25-15,25-1 0,-24 1 16,24 0-16,-25-25 0,0 25 16,0 24-16,25-24 0,-25 0 15,25 0-15,0 0 0,0-1 16,0 1-16,25-25 0,-25 25 0,50 0 16,-1 0-16,-24-25 15,0 0-15,0 0 0,25 0 16,-26 0-16,1-25 0,0 0 15</inkml:trace>
  <inkml:trace contextRef="#ctx0" brushRef="#br0" timeOffset="34424.7523">5135 7020 0,'0'0'0,"0"-25"15,0 50 16,0 0-15,0-1-16,0 1 16,0 0-16,-25 25 0,25-1 15,0-24-15,0 0 0,-25 0 16,25 24-16,-25-24 0,25 0 0,0 0 16,0-1-16,0 1 15,0 0-15,0 0 16,0-50-1</inkml:trace>
  <inkml:trace contextRef="#ctx0" brushRef="#br0" timeOffset="34656.1378">5085 7045 0,'25'-25'0,"-50"50"0,50-75 16,-25 25-16,25 25 0,-1-25 15,1 25-15,0 0 16,0 25-16,0-25 0,-1 25 15,1 0-15,-25 0 0,25 24 16,-25-24-16,0 0 16,0 0-16,-25-1 15,0 1-15,1-25 0,-1 25 16,0-25-16,0 0 16,0 0-1,25-25-15</inkml:trace>
  <inkml:trace contextRef="#ctx0" brushRef="#br0" timeOffset="35132.881">5482 7045 0,'0'-25'0,"0"50"31,0-1-15,0 1-16,0 0 16,0 0-16,0 0 15,0-1-15,0 1 0,0 0 16,0 0-16,0 0 0,0-1 16,0 1-16,25-25 15,-1 0 1,1-25-16,0 25 15,-25-24-15,25-1 0,0-25 16,-1 25-16,-24 1 0,25 24 0,-25-25 16,25 0-16,-25 0 15,0 0-15,25 25 0,-25 50 47,-25-25-47,0 0 0,25-1 0,0 1 16,0 0-16,-25 0 15,25 24-15,-24-24 16,24 0-16,0 0 16,24-25-1,1-25 1</inkml:trace>
  <inkml:trace contextRef="#ctx0" brushRef="#br0" timeOffset="37017.4842">6276 7069 0,'0'0'0,"0"25"375,0 0-360,-25-25 1,25 25 0,0 0-16,-25-25 0,25 24 15,0 1-15,0 0 16,0 0-16,0 0 15,0-1-15,25-24 32,0 0-17,-25-24-15,24 24 0,-24-25 16,25 0-16,0 25 0,0-25 16,-25 0-16,25 25 0,-25-24 15,24-1-15,-24 0 0,25 25 16,-25-25-16,0 0 15,0 50 17,0 0-32,0 0 15,0 0-15,0-1 0,0 1 16,25 0-16,-25 0 16,25-25-16,0 0 15,-1 0-15,1-25 16,-25 0-16,25 0 15,0-24-15,-25 24 16,0 0-16,0 0 16,0 1-1,0 48 17,25-24-32,24 25 15</inkml:trace>
  <inkml:trace contextRef="#ctx0" brushRef="#br0" timeOffset="37482.2722">6945 7119 0,'0'0'0,"25"0"16,-25-25-16,25 25 0,-25-25 31,-25 25-15,0 0-16,1 0 15,-1 0-15,0 25 16,0 0-16,0-25 15,25 25-15,-25 0 16,25-1 0,25-24-16,25 0 15,-25-24-15,0 24 16,-1-25-16,1 0 0,0 25 16,-25-25-16,25 25 15,0-25-15,-25 50 31,0 0-15,24-25 0,-24 25-16,25-25 15,0 0 1,0 0-16,0 0 16,-50 25 15,25-1 0,0 1-31,0-50 31</inkml:trace>
  <inkml:trace contextRef="#ctx0" brushRef="#br0" timeOffset="37618.0817">7094 6921 0,'0'0'0,"0"-25"0,-25 25 0,1 0 15,24 25 17,24-1-32,1-24 15,0 0-15,0 0 16,0 0-16,-1 0 0</inkml:trace>
  <inkml:trace contextRef="#ctx0" brushRef="#br0" timeOffset="37856.6645">7342 6846 0,'0'0'16,"25"0"-16,-25-25 0,0 0 31,0 50 0,0 0-15,0 0-16,0 0 16,0 0-16,0 24 0,-25-24 15,25 0-15,0 24 0,0-24 16,0 0-16,0 25 0,0-26 0,0 1 15,-25 0-15,25 0 0,0 0 16,0-1-16,0 1 16,-24-25-16,24-25 15</inkml:trace>
  <inkml:trace contextRef="#ctx0" brushRef="#br0" timeOffset="38015.2468">7218 7119 0,'0'0'16,"25"0"15,0 0-31,24 0 16,-24 0-16,0 0 0,0 0 16,0 0-16,-1 0 0</inkml:trace>
  <inkml:trace contextRef="#ctx0" brushRef="#br0" timeOffset="39416.6666">6424 7193 0,'-24'-24'16,"-1"24"-1,50 0 17,24 0-32,1 0 15,-25 0-15,24 0 0,1 0 16,-1 0-16,100 0 0,-99-25 16,24 25-16,1-25 0,-1 25 15,50 0-15,-74-25 0,-1 25 16,-24-25-16,0 25 0,0 0 15,0 0-15,-75 0 16,25 0-16,-24 25 16,-1-25-16,25 25 0,-24-25 0,-1 0 15,0 0-15,-74 0 0,75 0 16,-1 0-16,0 0 0,1 0 16,-50 0-16,74 0 0,-25 0 15,25 25-15,1-25 0,-1 0 16,0 0-16,50 0 15,24 25 1,-24-25-16,0 0 0,25 0 16,-1 0-16,75 0 15,-49 0-15,-1-25 0,-24 25 16,24 0-16,50 0 0,-99 0 16,25 0-16,-26-25 0,1 25 0,-50 0 15,1 0 1,-1 0-16,-25 25 0,-49-25 15,49 25-15,-24-25 0,24 0 16,-24 0-16,-1 24 16,-24-24-16,50 25 0,-1-25 0,25 0 15,0 0-15,1 0 0,48 0 32,1 0-32,50 0 0,-26 0 0,-24 0 15,25 0-15,24-25 16,25 1-16,-49 24 0,0-25 0</inkml:trace>
  <inkml:trace contextRef="#ctx0" brushRef="#br0" timeOffset="39933.3244">7937 7069 0,'0'-24'0,"0"-1"15,0 0 1,-24 25 31,-1 0-47,-25 25 16,25-25-16,25 25 15,-24-25-15,-1 24 0,25 1 16,0 0-16,25 0 15,-1 0 1,1-25-16,-25 24 0,25-24 16,-25 25-16,25 0 0,0-25 15,-25 25 1,-25-25 0,25 25-16,-50-25 0,25 0 15,1 0-15,24-25 16,-25 25-16,25-25 0,0 0 15,25 0-15,-25 1 0</inkml:trace>
  <inkml:trace contextRef="#ctx0" brushRef="#br0" timeOffset="40136.7987">8136 6821 0,'0'0'0,"0"-25"15,25 25-15,-25 25 16,0 25-1,0-25-15,-25 0 16,25 24-16,-25 1 0,25-25 0,0-1 16,-25 26-16,25 0 0,0-26 15,0 1-15,0 0 16,0 0-16,0 0 16,-24-25-16</inkml:trace>
  <inkml:trace contextRef="#ctx0" brushRef="#br0" timeOffset="40700.8578">7987 7094 0,'0'0'0,"-25"0"16,25-25-1,25 25 1,25 0-16,-25 0 0,-1 0 16,1 0-16,50 0 0,-51-24 15,1 24-15,0 0 0,0 0 16,0 0-16,-25 24 15,0 1-15,0 0 16,0 0-16,0 0 31,0-50 1,0 0-32,0 0 0,0 0 15,0 1-15,-25-1 0,0 0 16,0 0-16,0 25 15,1 0-15,-1 0 16,25 25-16,0 0 16,25-25-16,-1 0 15,1 0-15,0 0 0,0 0 16,49 0-16,-49 0 0,0-25 0,0 25 16,-1 0-16,1-25 0,0 25 15,0 0 1,0 0-16,-25 25 15,24 25 1,-24-26-16,0 1 16,0 0-16,0 0 0,0 0 15,0 49-15,0-49 0,0 24 16,0-24-16,-24 25 0,24-1 16,-25-24-16,25 0 0,0 0 15,0 0-15,-25-1 0,25 1 16,-25-25-16,25-25 15,0-24-15,0 24 0,0 0 16,0 0-16,0-24 0</inkml:trace>
  <inkml:trace contextRef="#ctx0" brushRef="#br0" timeOffset="40879.3862">8582 6970 0,'0'-25'16,"0"50"-16,25-50 0,-25 1 0,25 24 15,0-25-15,0 25 16,-1 0-16,-24 49 0,50-24 15,-25 0-15,-25 0 16,0 0-16,0-1 0,0 1 16,0 0-16,-25 0 0,0 0 15,-24-25-15,49 24 16,-25-24-16,0 0 0,0 0 16</inkml:trace>
  <inkml:trace contextRef="#ctx0" brushRef="#br0" timeOffset="41268.3732">9351 6821 0,'-24'0'0,"24"25"31,-25 0-31,25 0 16,0 0-16,0 24 16,0 1-16,0-25 0,0-1 0,0 1 15,0 25-15,-25-25 0,25-1 16,0 1-16,0 0 16,-25-25-1</inkml:trace>
  <inkml:trace contextRef="#ctx0" brushRef="#br0" timeOffset="41769.0483">9203 7020 0,'0'0'0,"0"-25"15,24 25 1,26-25-16,-25 25 16,0 0-16,-1 0 0,1-25 15,50 25-15,-51 0 0,1-24 16,0 24-16,0-25 0,0 25 15,-1-25-15,-48 25 32,24 25-17,-25 0-15,25 24 0,0-24 16,-25 0-16,25 0 0,0-1 16,0 1-16,-25 25 0,25-25 15,0-1-15,0 1 16,0 0-16,25-25 15,0-25-15,0-24 16,-1 24-16,1 0 16,-25 0-16,25 0 0,0 1 15,0-1-15,-25 0 0,24 25 16,-24-25-16,0 50 16,-24 0-1,24 24-15,0-24 0,0 0 16,-25 0-16,25 0 15,0-1-15,0 1 16,25-25-16,-1 25 16,1-25-16,0 0 15,0-25-15,0 0 16,-25 1-16,24-1 0,-24 0 16,25 0-16,-25 0 15</inkml:trace>
  <inkml:trace contextRef="#ctx0" brushRef="#br0" timeOffset="42161.0558">9922 7144 0,'-25'0'0,"25"25"16,0-50 31,25 25-47,0-25 15,-1 0 1,1 25-16,-25-25 16,25 25-16,-25-24 0,25-1 15,0 0-15,-25 0 16,0 0-1,-25 25-15,0 0 16,-25 25-16,26-25 16,24 25-16,-25-25 0,25 25 15,0 0-15,0-1 0,0 1 16,0 0-16,0 0 0,25 0 16,-1-25-16,-24 24 0,25-24 15,0 0-15,0 0 16</inkml:trace>
  <inkml:trace contextRef="#ctx0" brushRef="#br0" timeOffset="43033.2698">10716 6846 0,'-25'0'15,"25"25"1,0 0-16,-25 0 15,25-1-15,-25 26 0,25-25 16,0 0-16,0-1 0,0 26 0,0-25 16,0 0-1,25-25 1,-25-25 0,0 0-16,25-25 0,0 26 0,-25-1 15,24 0-15,-24 0 0,25 0 16,0-24-16,-25 24 15,25 25-15,-25 25 32,0 0-32,0-1 0,0 26 15,0-25-15,0 0 0,0-1 16,0 26-16,25-50 16,-1 0-1,1 0-15,0-25 16,0 0-16,0-24 15,-1 24-15,-24 0 16,25 0-16,-25 1 16,25 24-16,-25 24 15,0 1 1,25-25-16,-25 25 16,0 0-16,25 0 0,-1-25 15,1 0-15,0 0 0,0 0 0,0 0 16</inkml:trace>
  <inkml:trace contextRef="#ctx0" brushRef="#br0" timeOffset="43428.2251">11336 6995 0,'25'0'16,"-100"25"-16,125-50 0,-25 0 0,-25 0 16,0 1-16,-25 24 15,0 0 1,0 0-16,-24 0 16,49 24-16,-25-24 15,25 50-15,-25-50 0,25 25 0,0 0 16,0-1-16,50-24 15,-26 0 1,1-24-16,0-1 16,0 0-16,0 25 0,-1-25 15,1 0 1,-25 50 15,25-25-15,-25 25-16,0 0 15,25-25-15,0 0 32,-1 0-32,1-25 15,0 25 1,-25 25 15,-25 0-15</inkml:trace>
  <inkml:trace contextRef="#ctx0" brushRef="#br0" timeOffset="43800.4433">11460 6772 0,'0'0'0,"-25"0"0,25 24 15,25 1 16,0 0-31,-1-25 16,1 0-16,0 0 0,0 0 16,0 0-16,24 0 0,-24 0 15,0 25-15,0-25 16,-25 25-16,0 0 16,0-1-16,0 26 15,0-25-15,0 0 16,0-1-16,0 1 0,24-25 15,1 0 1,0-25-16,0 1 16,-25-1-16,25 0 0,-25 0 15,24 0-15,-24 1 0,25-1 16,0 0 0,-25 50-16,0 0 15,0-1-15,0 1 16,0 0-16,0 0 0,25-25 15</inkml:trace>
  <inkml:trace contextRef="#ctx0" brushRef="#br0" timeOffset="44629.2622">12601 6871 0,'0'0'0,"0"-25"16,0 0-1,25 25-15,-50 0 32,0 25-17,0-25-15,0 50 0,1-25 0,-1-1 16,25 1-16,0 0 15,0 0-15,0 0 16,25-25 0,-1 0-16,1-25 15,0 25-15,-25-25 0,25 0 0,0 0 16,-1-24-16,1 24 16,-25 50 15,0 0-16,0-1-15,0 1 16,0 0-16,0-50 47,25 25-47,-25-25 16,25 1-16,0-1 15,-50 25 48,25 25-63,-25-25 62,25 24-15</inkml:trace>
  <inkml:trace contextRef="#ctx0" brushRef="#br0" timeOffset="44964.3745">12700 6945 0,'0'-24'47,"0"-1"0,25 25-32,-25 25 17,0-1-32,25-24 15,-25 25-15,0 0 16,0 0 0,24-25-16,-24 25 0,0-50 62,25 25-62,0-25 16,0 0-16</inkml:trace>
  <inkml:trace contextRef="#ctx0" brushRef="#br0" timeOffset="45341.3114">12923 6871 0,'0'25'63,"0"24"-63,0-24 0,0 0 16,0 0-16,0 0 0,0-1 15,0 1-15,0-50 31,25 1-15,-25-1-16,0-25 16,25 50-16,0-25 0,-1 1 0,-24-1 15,25 0-15,0 25 0,-25-25 16,25 25 0,-25 25-16,0 0 15,0 0-15,0 24 16,0-24-16,0 0 15,0 0-15,25-1 16,-1-24-16,1 0 16</inkml:trace>
  <inkml:trace contextRef="#ctx0" brushRef="#br0" timeOffset="45710.3999">13494 6945 0,'0'-24'16,"0"-1"-1,0 0-15,-25 25 0,0-25 16,0 25 0,1 0-16,-1 0 15,-25 50-15,25-25 16,25-1-16,-24 1 0,-1-25 16,25 50-16,0-25 15,0-1-15,25-24 16,-1 0-16,1 0 0,0-24 15,0 24-15,0-50 16,-1 25-16,1 25 0,0-25 16,-25 1-16,25-26 0,0 0 15,-1 25-15,-24 1 0,0-1 16,0 0-16,25 0 0,-25 0 0,0 50 31,-25 0-31,25 0 16,0 0-16,0-1 0,0 26 15,-24-25-15,24 0 16,0 0-16,0-1 0,0 1 0,-25 0 16,25 0-16</inkml:trace>
  <inkml:trace contextRef="#ctx0" brushRef="#br0" timeOffset="46161.4819">14412 6821 0,'0'0'0,"-25"0"31,25-25-31,-25 25 16,0 0-1,0 0-15,25 25 0,-25-25 16,25 25-16,-24 0 0,-1 0 16,25 0-16,-25-1 15,25 1-15,0 0 0,0 0 16,50-25-16,-50 25 16,24-25-16,1 0 0,0 0 15,0-25-15,0 25 0,-25-25 16,49-25-16</inkml:trace>
  <inkml:trace contextRef="#ctx0" brushRef="#br0" timeOffset="46687.8182">14536 6722 0,'0'0'0,"24"0"0,-24-25 15,0 50 17,0 0-17,0 0-15,0 24 0,0-24 0,-24 0 16,24 0-16,0 0 0,0-1 15,-25 26-15,25-25 0,0 0 16,0-1 0,25-24-16,-1 0 15,-24-24-15,25-1 16,0 25-16,0-25 0,-25 0 16,25 0-16,-1 1 0,1-1 15,0 0-15,-25 0 16,0 50 15,0 0-31,0 0 16,0-1-16,25-24 15,-25 25-15,0 0 16,49-25-16,-24 0 16,0 0-1,25-50-15,-26 26 0,1-1 16,0-25-1,-25 25 1,-25 25 0,0 0-1,1 0-15,-1 25 16,0 25-16,0-25 16,25-1-16,0 1 15,0 0-15,25 0 16,0-25-16,0 0 15,-1 0-15,1 0 0,0 0 16</inkml:trace>
  <inkml:trace contextRef="#ctx0" brushRef="#br0" timeOffset="46897.2609">15354 6846 0,'0'-25'0,"-25"25"15,25-25-15,-25 25 16,1 0-1,-26 25-15,25 0 16,25 0-16,-25-25 16,1 50-16,24-26 0,0 1 15,0 0-15,0 0 16,0 0-16,24-25 0,1 0 16,25 0-1,-50-25-15,25 25 0</inkml:trace>
  <inkml:trace contextRef="#ctx0" brushRef="#br0" timeOffset="47108.707">15528 6598 0,'0'0'0,"0"-25"16,-25 50 0,25 0-16,0 0 15,-25-1-15,25 1 0,0 50 16,-25-51-16,25 1 0,0 0 15,0 0-15,-24 25 16,24-26-16,0 1 0,0 0 16,0 0-16,0 0 0</inkml:trace>
  <inkml:trace contextRef="#ctx0" brushRef="#br0" timeOffset="47321.6815">15677 6796 0,'-25'0'0,"0"0"16,0 0-1,0 0-15,1 0 0,-1 0 16,25 25-16,-25-25 0,0 25 0,25 0 16,-25-25-16,25 25 0,0 24 15,0-24 1,25 0-16,0 0 15,0-25-15,0 0 16,-1 0-16,1 0 0</inkml:trace>
  <inkml:trace contextRef="#ctx0" brushRef="#br0" timeOffset="48073.2639">16396 6648 0,'0'0'0,"-25"0"16,50 0 15,25 0-31,-26 0 16,1 0-16,0 0 0,0 0 15,0 24-15,-1 1 0,1 0 16,-25 0-1,0 0-15,-25-1 16,25 1-16,-24-25 0,-1 50 16,25-25-16,-25 0 0,25-1 15,-25-24-15,25 25 0,-25 0 16,1-25-16,-1 0 16,0 0-1,25-25-15,-25 0 16,25 1-16,25-1 31,0 25-31,0 0 16,-1 0-16,1-25 0,25 25 0,-1 0 15,-24-25-15,0 25 16,0-25-16,24 0 0,1 1 0,-25-1 16,0 0-16,-1 0 15,1 0-15,25-24 0,-50 24 0,0 0 16,25 25-16,-25-25 0,0 1 15,0 48 17,-25-24-32,25 25 0,-25 0 15,0 0-15,25 0 0,-49 49 16,24-49-16,0 24 0,0-24 0,25 25 16,-49 0-16,49-26 0,-25 1 15,25 0-15,-25 0 0,25 0 16,0-1-16,0 1 15,25-50 1,-25 1-16,25-1 0</inkml:trace>
  <inkml:trace contextRef="#ctx0" brushRef="#br0" timeOffset="48322.6082">16966 6796 0,'0'0'0,"0"25"31,0 0-31,0 0 16,0 0-16,0 0 16,25-1-16,25-24 15,-25 0 1,-1-24-16,1-1 16,-25 0-16,0 0 15,0 0-15,-49 25 0,49-25 16,-25 25-16,0 0 0,0 0 15,0 0-15,1 0 16</inkml:trace>
  <inkml:trace contextRef="#ctx0" brushRef="#br0" timeOffset="62609.0435">23564 4415 0,'0'25'94,"0"0"-94,0 0 16,0-1-1,0 1-15,-24 0 0,24 0 16,0 0-16,0-1 16,0 1-16,0 0 15,0 0 1,0 0-16,0-1 0,0 1 15,0 0-15,-25 0 16,25 0-16,0 24 16,0-24-16,0 0 15,-25 0 1,25 0-16,0-1 16,0 1-16,0 0 15,0 0 1,0 0-16,0-1 15,0 1 1,0 0-16,0 0 16,0 0-1,-25-1 1,25 1-16,0 0 0,0 0 16,0 0-16,0 24 15,0-24-15,0 0 16,0 0-16,0 24 15,0-24-15,0 0 0,0 0 16,0-1-16,-25 1 0,25 0 16,0 0-16,0 0 15,0-1-15,0 1 16,0 0-16,0 0 16,0 0-16,0 0 0,0-1 0,0 1 15,0 0 1,0 0-16,0 0 0,0-1 0,-24 1 15,24 0-15,0 0 16,0 0-16,0-1 0,0 1 16,0 0-16,0 0 0,0 0 15,0-1-15,0 1 16</inkml:trace>
  <inkml:trace contextRef="#ctx0" brushRef="#br0" timeOffset="64009.4024">23540 4415 0,'24'0'78,"1"0"-78,0 0 31,0 0-31,0 25 16,-1-25-16,1 0 16,0 0-16,0 0 0,0 0 15,-1 0-15,1 0 0,25 0 16,-25 0-16,24 0 0,-24 0 15,0 0-15,0 0 0,49 0 16,-49 0-16,25 0 0,-26 0 16,1 0-16,50 0 0,-51 0 0,1 0 15,25 0-15,-25 0 16,24 0-16,26 0 0,-51 0 16,26 0-16,-25 0 0,0 0 0,-1 0 15,26 0-15,-25 0 16,-25 25-16,25-25 0,-1 0 15,1 0-15,0 0 0,0 25 16,0-25-16,24 0 16,-24 0-16,0 0 0,0 0 15,0 24-15,-1-24 78,-24 25-46,0 0-17,0 0 1,0 0-16,0-1 16,0 1-16,0 0 0,25-25 15,-25 25-15,0 0 0,0-1 16,0 1-16,0 0 0,0 0 15,0 0-15,0 0 0,0-1 16,0 1-16,0 0 0,0 0 16,0 0-16,-25 24 0,25-24 15,0 0-15,0 0 0,0-1 0,0 51 16,0-50-16,0-1 16,0 1-16,0 0 0,0 25 15,0-26-15,0 1 16,0 0-16,0 25 0,0-26 15,0 1-15,0 0 0,0 0 16,0 0-16,0-1 0,0 1 16,0 0-16,0 0 0,0 0 15,0-1-15,0 1 16,0 0-16,0 0 0,0 0 16,0 0-16,0-1 15,0 1-15,0 0 0,0 0 16,-24 0-16,24-1 15,0 1-15,0 0 0,0 0 16,0 0-16,0-1 16,-25 1-16,25 0 0,0 0 15,0 0-15,0-1 16,-25-24-16,25 25 0</inkml:trace>
  <inkml:trace contextRef="#ctx0" brushRef="#br0" timeOffset="64673.646">23540 6276 0,'0'0'0,"24"0"0,1-25 31,0 25-15,0 0 0,0 0-16,-1 0 15,1 0 1,0 0-16,0 0 15,0 0-15,-1 0 0,1 0 16,25 0-16,-25 0 16,24 0-16,-24 0 0,0 0 0,25 0 15,-1 0-15,-24 0 0,25 0 16,-26 0-16,1 0 0,25 0 16,-25 0-16,-1 0 0,1 0 15,0 0-15,0 0 0,49 0 16,-49 0-16,25 0 0,-26 0 15,26 0-15,0-25 0,-1 25 16,1 0-16,-25 0 0,-1 0 16,1 0-16,25 25 0,-25-25 15,0 0-15,-1 0 16,1 0-16,0 0 16,0 0-16,0 0 0,-1 0 15,-48-25 16</inkml:trace>
  <inkml:trace contextRef="#ctx0" brushRef="#br0" timeOffset="65703.2243">23589 3919 0,'0'-25'15,"0"1"1,0 48 46,0 1-46,0 0-16,-25 0 16,25 0-16,-24-1 0,24 1 15,0 25-15,0-25 0,0-1 16,0 1-16,0 0 0,0 0 15,0-50 17,0 0-32,24 0 15,-24 1-15,0-1 0,0-25 16,50 1-16,-50 24 0,0 0 16,25 0-16,-25 0 0,25 1 15,-25-1-15,24 25 16,-24-25-16,0 75 15,25-26 1,-25 1-16,0 0 0,0 0 16,0 0-16,0-1 0,0 1 15,0 0-15,25 0 0,-25 0 16,0-1-16,25-24 16,-25-24-1,25-1-15,-1-25 16,-24 25-16,25 1 0,0-1 15,-25 0-15,25-25 16,-25 26-16,25-1 0,-25 0 16,0 0-16,25 25 15,-25 25 1,0 0-16,0 0 16,0-1-16,0 1 15,0 25-15,0-25 16,0-1-16,0 1 0,0 25 15,24-50-15,-24 25 16,25-25-16,0 0 0</inkml:trace>
  <inkml:trace contextRef="#ctx0" brushRef="#br0" timeOffset="66193.4948">24185 3994 0,'0'0'0,"0"-25"0,24 0 31,-24 0-15,-24 25 15,-1 0-31,25 25 0,-25-25 16,0 25-16,0 0 16,25-1-1,-24-24-15,24 25 0,0 0 16,24-25-16,1 0 15,25 0-15,-50-25 16,25 25-16,-25-25 0,24 25 16,-24-24-16,25 24 47,-25 24-32,0 1 1,25-25-1,-25-25 1,25 25-16,0-24 16,-25-1-16,24 25 0,1-25 15,-25 50 32,0 0-31,0-1-1</inkml:trace>
  <inkml:trace contextRef="#ctx0" brushRef="#br0" timeOffset="66562.6437">24309 3870 0,'0'0'0,"0"-25"15,0 50 16,24-1-31,1-24 16,-25 25-16,25-25 16,0 0-16,0 0 0,-1 0 15,1 25 1,-25 0 15,0 0-31,0-1 0,0 1 16,25-25-1,-25-25 1,50 1-16,-26-1 16,-24 0-16,25 25 15,-25-25-15,25 25 0,-25-25 16,0 50 0,0 0-16,-25 0 15,25 0-15,0-1 16,0 1-16,0 0 15,25-25 1</inkml:trace>
  <inkml:trace contextRef="#ctx0" brushRef="#br0" timeOffset="68794.9464">25102 3919 0,'0'-25'16,"0"1"0,0 48 15,25 1-31,-25 0 0,0 0 0,0 0 16,0-1-16,0 26 0,0-25 15,0 0-15,-25-1 0,25 1 16,0 25-16,0-25 15,0-1 1,0-48 0,0-1-16,-24-25 15,24 25-15,0 1 16,0-1-16,0 0 0,0 0 0,24-49 16,-24 49-16,0 0 15,25 0-15,-25 1 0,0-1 0,25 0 16,0 25-16,0 0 15,24 0-15,-24 0 16,0 25 0,-25 0-16,0-1 15,0 1-15,-25-25 16,25 25-16,-25-25 0,-24 0 16,49 25-16,-25-25 0,0 0 15,50-25 16,-25 0-31,25 25 16,-1-25-16,1 25 0,25-24 16,-25 24-16,-25-25 0,24 25 15,1 0-15,0 0 16,0 25 0,-25-1-1,25-24 1,-25 25-16,0 0 0,0 0 15,-25-25 17,50-25-17,-1 0 1,-24 0-16,25 1 16,0-1-16,0 25 0,0-25 15,-1 0-15,1 25 16,-25-25-16,0 50 31,-25-25-31,25 25 16,-24 25-16,24-26 15,0 1-15,0 0 16,0 0-16,24-25 31,1 0-31,0 0 16,-25-25-16,25 25 0,0-50 15,-25 26-15,0-1 0,24 25 16,-24-25-16,0 0 0,0 0 16,0 1-16,-24 24 15,-1 0-15,25 24 32,0 1-32,25-25 15,-1 0 1,-24 25-16,25-25 0,0 0 0,0 0 15,0 0-15,24 0 16,-24 0-16,0 0 16,-25-25-1,-25 25 17,0 0-32,0 0 0,1 0 15,-1 25-15,0-25 16,25 25-16,0 0 15,25-25-15,0 0 16,-1 0-16,1 0 16,0 0-16,0 0 15,0 0 1,-25 24 0,25-24-16,-25 25 0,0 25 15,0-25-15,0-1 0,0 1 16,0 25-16,0-25 0,0 24 15,-25-49-15,25 25 0,-25 0 0,0-25 16,0 25-16,0-25 16,25-25-1,0-25-15,0 25 16,0 1-16,0-1 0,25-25 16,0 25-16,-25 1 0,25-26 15,0 50-15,0-25 0,24-24 16,-24 24-16,25 0 15,-50 0-15,24 25 0,26-25 16,-25 25-16,-25-24 16,25 24-16,-25 24 15,-25 1 1,25 0 0,-25 0-16,25 0 15,0-1 1,25-24-1,-25-24-15,25 24 16,-25-25-16,0 0 0,24 0 16,-24 0-16,0 1 0,25 24 15,-25-25-15,25 0 16,0 25-16,0 0 16,-1 25-1,1-25 1,0 0-1,-25 25-15,25-25 16,0 0 0,-50 0 31,-25 0-16,25 24-31,1 1 15,24 0-15,0 0 16,0 0-16,24-25 16,1 0-1,0 0-15,0-25 16,0 25-16,-1-50 16,1 25-1,-25 1-15,25 24 16,-50 24 15,0 1-15,25 0-16,0 0 0,25-25 47,-25-25-47,25 25 15,0 0-15,-25-25 0,25 25 16,-1-25-16,-24 50 62,0 0-62,25-25 47,-25-25-47,0 0 16,25 25-16,0 0 15,0 25 17,-1-25-17,-24 25-15,25-25 16,0 0 0,0 0-16,24 0 15,-24 0-15,0 0 16,0 0-16,24 0 0</inkml:trace>
  <inkml:trace contextRef="#ctx0" brushRef="#br0" timeOffset="74045.7264">23688 4688 0,'25'0'156,"0"0"-156,0 25 16,0-25-1,-1 0 1,1 0-16,0 0 0,0 0 16,0 0-1,0 0-15,-1 0 0,1 0 16,0 0-1,0 0 17,0 0-17,-1 0 1,-48 0 31</inkml:trace>
  <inkml:trace contextRef="#ctx0" brushRef="#br0" timeOffset="74581.84">23664 4936 0,'24'0'31,"1"0"-16,0 0 64,0 0-64,0 0 1,-1 0-16,1 0 0,0 0 15,0 0-15,25 0 16,-26 0-16,1 0 16,0 0-1</inkml:trace>
  <inkml:trace contextRef="#ctx0" brushRef="#br0" timeOffset="75025.6729">23713 5085 0,'25'0'62,"0"0"-62,0 0 16,-1 0 0,1 0-16,0 0 15,0 0-15,0 0 16,0 0-16,-1 0 15,1 0-15,0 0 16,0 0 0,0 0-1</inkml:trace>
  <inkml:trace contextRef="#ctx0" brushRef="#br0" timeOffset="75501.9746">23688 5358 0,'0'-25'31,"25"25"-15,0 0 0,0 0-1,0 0 1,-1 0-16,1 0 16,0 0-16,0 25 0,0-25 15,0 0-15,-1 0 16,1 0-16,0 0 15</inkml:trace>
  <inkml:trace contextRef="#ctx0" brushRef="#br0" timeOffset="75953.5298">23688 5531 0,'25'0'47,"0"0"-32,0 0-15,0 0 16,-1 0-1,1 0-15,0 0 16,0 0-16,0 0 16,0 0-16,-1 0 15,1 0-15,0 0 16,0 0 46</inkml:trace>
  <inkml:trace contextRef="#ctx0" brushRef="#br0" timeOffset="76233.6657">23688 5730 0,'25'0'0,"0"0"15,0 0-15,24 0 16,-24 0-16,0 0 15,0 0-15,25 0 16,-26 0-16,1 0 16,0 0 15</inkml:trace>
  <inkml:trace contextRef="#ctx0" brushRef="#br0" timeOffset="78225.8487">22920 4192 0,'0'-25'31,"24"25"-15,-24 25 46,-24-25-62,24 25 16,0 0-16,0-1 16,0 1-1,0 0 1,0 0 0,24-25-1,-24 25-15,25-25 16,-25 24-16,0 1 15,25-25-15,-25 25 16,0 0 0,25-25-16,-25 25 15,0-1 1,25-24-16,-25 25 16,24 0-16,1-25 15,-25 25 1,25-25-1,0 0 1,-25 25 0,25-25-16,-1 0 15,1 24 1,-25-48 78,0-1-79</inkml:trace>
  <inkml:trace contextRef="#ctx0" brushRef="#br0" timeOffset="78472.2013">23168 4465 0,'0'0'0,"24"25"31,1-25-15,0 24 0,-25 1-16,25 0 15,0 0 1,-25 0-16,0-1 15,-25-24-15,0 25 16,0-25 0,0 0-16,1 25 0</inkml:trace>
  <inkml:trace contextRef="#ctx0" brushRef="#br0" timeOffset="79040.552">22423 3746 0,'-24'0'16,"24"24"-1,-25-24 1,25 25-1,-25-25-15,25 25 0,-25-25 16,25 25-16,0 0 16,-25-25-16,25 24 15,0 1-15,0 0 16,25-25-16,-25 25 0,25-25 16,0 0-16,0 0 0,-1 0 15,1 0 1,0 0-16</inkml:trace>
  <inkml:trace contextRef="#ctx0" brushRef="#br0" timeOffset="79525.7775">22597 3770 0,'0'-24'16,"0"48"30,0 1-46,0 0 16,0 0-16,-25 0 16,25 24-16,-25-49 0,25 25 15,0 0-15,0 0 16,0-1-16,0 1 16,0-50 15,0 1-16,0-1-15,0-25 0,0 25 16,0-24-16,0 24 16,0 0-16,0 0 15,25 1-15,0-1 16,0 25 0,0 0-1,-1 25 1,-24-1-1,0 1-15,-24 0 16,24 0-16,-25-25 16,25 25-1,-25-25-15,0 0 32</inkml:trace>
  <inkml:trace contextRef="#ctx0" brushRef="#br0" timeOffset="79846.9271">22870 3746 0,'0'0'0,"-25"0"16,25 24-1,-25-24-15,25 25 16,0 0-16,0 0 15,0 0-15,0-1 16,25 1 0,25-25-1,-50-25-15,25 25 16,-25-24-16,24 24 0,1-25 16,-25 0-16,25 0 0,-50 50 46,0 25-46,25-26 16,0 1-16,0 0 0,0 0 16,0 24-1</inkml:trace>
  <inkml:trace contextRef="#ctx0" brushRef="#br0" timeOffset="92290.9442">22870 4762 0,'0'25'62,"0"0"1,0 0-32,0 0-15,25-25-1,-25 25 1,25-1 0,-1 1 15,1-25-15,0 0 15,-25 25-31,25-25 15,0 0 1,-25 25 0,24-25-16,1 0 31,0 25-15,0-25-1,0 0 16,-1 0-15,1 24 0,0-24-1,0 0-15,0 0 16,-1 0 0,1 0-1,0 0 1,0 0-1,0 0 1,-1 0 0,1 0 15</inkml:trace>
  <inkml:trace contextRef="#ctx0" brushRef="#br0" timeOffset="92526.9865">23391 4961 0,'25'25'46,"-1"-25"-46,1 0 0,-25 25 16,25-25-16,0 24 16,-25 1-1,-25 0 1,0-25-16,0 0 16,1 25-16,-1 0 0,0-25 15,0 0-15</inkml:trace>
  <inkml:trace contextRef="#ctx0" brushRef="#br0" timeOffset="93779.2105">21307 4465 0,'25'0'0,"-25"-25"32,-25 25-17,0 0 17,1 0-32,-1 25 15,0 0 1,0-1-16,25 1 15,0 0-15,0 0 16,25-25-16,-25 25 0,25-25 16,0 0-1,-1 0 1,1 0-16,-25-25 16,25 0-16,0 0 0,0 0 0,-25 1 15,24 24-15,-24-25 0,25-25 16,0 25-16,-25 1 15,0 48 32,0 1-47,0 0 16,0 25-16,0-26 16,-25 1-16,25 0 15,0 0-15,0 0 0,0-1 16,25-24 15,0 0-15,-25-24-16,25 24 0,-25-25 15,0 0-15,24 25 16,-24-25-16,25 25 31,-25 25-15,25-25 15,-25 25-31,25-25 0,0 0 16,-1 0-1,1 0-15,0-25 16,-25 0 0,25 0-16,-25 1 0,0-1 15,0 0 1,-25 25-16,0 0 15,0 25 1,1 0-16,24-1 16,0 1-16,-25 0 0,25 0 15,0 0 1,25-25-16,-1 24 16,1-24-16,0 0 15,0 0-15,-25-24 0</inkml:trace>
  <inkml:trace contextRef="#ctx0" brushRef="#br0" timeOffset="93970.7093">21952 4465 0,'0'0'15,"-25"0"-15,1 0 16,-1 0 0,0 25-16,0-1 15,25 1-15,-25-25 16,25 25-16,0 0 0,0 0 15,25-25 1,0 0-16,0 0 16,0 0-16,-1-25 15</inkml:trace>
  <inkml:trace contextRef="#ctx0" brushRef="#br0" timeOffset="94167.1881">22076 4366 0,'0'24'31,"-25"1"-15,25 0-16,0 0 0,0 0 15,0-1-15,0 1 0,-24-25 16,24 50-16,0-25 0,0-1 16,0 1-1,24-25 1,1 0-16</inkml:trace>
  <inkml:trace contextRef="#ctx0" brushRef="#br0" timeOffset="94362.8619">22225 4465 0,'-25'0'0,"0"0"16,1 0-16,-1 0 0,0 0 15,25 25-15,-25-1 16,25 1-1,0 0-15,25-25 0,25 25 16,-26-25-16,1 0 16,0 0-1</inkml:trace>
  <inkml:trace contextRef="#ctx0" brushRef="#br0" timeOffset="95010.1482">21555 4936 0,'0'0'0,"-25"0"16,1 0-16,48 0 16,1 0-1,0-25-15,0 25 0,0 0 16,-1 0-16,1 0 15,0 0-15,-25 25 32,0 0-32,0 0 15,-25 24-15,25-24 16,0 0-16,0 0 16,-25 0-16,25-1 15,-24-24-15,24 25 16,-25-25-16,0 0 0,0-25 31,25 1-31,25-1 16,25 0-1,-26 0-15,1 25 0,0-25 16,0 25-16,25-49 0,-26 49 16,1-25-16,-25 0 0,25 0 15,0 25-15,0-49 0,-25 24 16,24 25-16,-24-25 0,25 0 15,-25 0 1,0 50 0,0 0-1,-25 0 1,25 0-16,0 0 0,0-1 16,-24-24-16,24 25 0,-25 25 0,0-25 15,25-1-15,0 1 0,-25 0 16,0 25-16,25-26 0,-24 1 15,24 0-15,0 0 0,-25 0 16,25-1-16,-25 1 16,25 0-1,0-50 1,25 0-16,0 25 16,-25-24-16</inkml:trace>
  <inkml:trace contextRef="#ctx0" brushRef="#br0" timeOffset="95249.5137">22027 5035 0,'24'0'15,"-24"25"17,0 0-32,0 0 15,0 0 1,25-25-1,-25-25-15,25 0 16,-25-25-16,0 26 16,0-1-16,-25 25 15,0-25-15,1 25 16,-1 0-16</inkml:trace>
  <inkml:trace contextRef="#ctx0" brushRef="#br0" timeOffset="102306.3306">24904 5060 0,'25'0'47,"0"0"-47,-1 0 15,1 0 1,0 0-16,0 0 16,0 0-1,-1 0-15,1 0 16,0 0-16,0 0 0,0 0 16,-1 0-16,26-25 15,-25 25-15,0 0 0,-1-24 16,1 24-16,0 0 0,25-25 15,-26 25-15,1 0 0,25-25 16,-25 25-16,24 0 0,-24-25 0,0 25 16,0-25-16,-1 25 15,1-24-15,0 24 0,0 0 16,0-25-16,-1 0 16,26 25-16,-25-25 15,0 25-15,0-25 0,-1 25 0,26-25 16,-25 25-16,0-24 15,-1 24-15,1-25 0,25 0 16,-25 0-16,-1 25 16,1-25-16,0 1 0,0-1 15,0 25-15,-1-25 0,1 25 16,0-25-16,25 0 0,-26 1 0,1 24 16,0-25-16,0 0 0,0 25 15,24-50-15,-24 50 16,0-24-16,0-1 0,-1 25 15,1-25-15,25 0 0,-25 0 0,-1 25 16,1-24-16,0 24 0,49-25 16,-49 0-16,0 25 0,0-25 15,0 25-15,0-25 0,24 1 16,-24 24-16,0-25 0,0 25 16,-1-25-16,1 25 0,25-25 15,-25 25-15,-1-25 0,1 25 0,0 0 16,25-24-16,-26 24 0,1 0 15,0-25-15,0 25 16,0 0-16,-1 0 0,1 0 16,0 0-16,0 0 0,0 0 15,-1 0-15,1 0 16,-50 0 46,25-25-62</inkml:trace>
  <inkml:trace contextRef="#ctx0" brushRef="#br0" timeOffset="102590.5747">27608 3795 0,'0'0'0,"24"0"31,1 0-15,0 0-16,0 0 16,0 0-16,-1 0 15,1 25-15,0 0 0,0-25 16,-25 25-16,0-1 16,0 1-16,0 0 15,-25 0-15,0 0 16,25-1-16,-25 1 15,25 0-15,0 0 16</inkml:trace>
  <inkml:trace contextRef="#ctx0" brushRef="#br0" timeOffset="102919.71">28228 3597 0,'0'0'0,"25"0"31,-1 0-31,1 0 16,0 0-1,0 0 1,-25 24-16,0 1 16,0 0-1,0 0-15,0 0 0,-25 0 16,25-1-16,0 1 16,0 0-16,-25 0 0,25 0 15,0-1-15,-25 1 16</inkml:trace>
  <inkml:trace contextRef="#ctx0" brushRef="#br0" timeOffset="103078.6987">28153 3919 0,'0'0'0,"0"-25"32,25 25-32,0 0 15,-25-24-15,50 24 16,-26 0-16,1 0 0,0 0 15,0-25-15,0 25 0,-25-25 16,24 25-16,1 0 0,-25-25 16</inkml:trace>
  <inkml:trace contextRef="#ctx0" brushRef="#br0" timeOffset="103342.5523">28773 3448 0,'0'0'15,"25"0"1,-25 25 0,-25-1-1,25 1-15,-24 0 16,24 0-16,-25 0 0,25-1 16,0 26-16,-25-25 0,0 0 15,25 0-15,-25-1 0,25 1 16,-49 25-16,49-25 0,-25-1 0,0 1 15,25 0-15,-25-25 0,25 25 16,-24 0-16,24-1 16</inkml:trace>
  <inkml:trace contextRef="#ctx0" brushRef="#br0" timeOffset="103650.2818">28823 3770 0,'-25'0'15,"25"25"1,0 0-16,0 0 16,0 0-16,0-1 15,0 1-15,25-25 16,0 0-16,0 0 0,-1 0 15,1 0-15,0 0 16,-25-25-16,0 1 0,25-1 16,-25 0-16,0 0 0,-25-24 15,0 49-15,0-25 16,1 0-16,-1 25 16</inkml:trace>
  <inkml:trace contextRef="#ctx0" brushRef="#br0" timeOffset="105482.0007">29468 3572 0,'0'25'31,"0"-1"-31,0 1 0,-25-25 15,25 25-15,0 0 0,-25 25 16,25-26-16,-24 1 0,24 0 16,0 0-16,-25 0 0,25-1 15,0-48 1,0-1 0,0 0-16,0 0 15,0-24-15,25 24 0,-25 0 16,24 0-16,-24 0 0,25 0 15,0 1-15,0-1 0,0 25 16,-25-25-16,24 25 0,1 0 16,0 0-16,0 0 0,0 0 15,-25 25 1,0 0-16,0-1 16,0 1-16,-25-25 0,0 25 0,0 0 15,0-25-15,1 25 0,-1-25 16,-25 0-16,25 0 15,1 25-15,-1-25 0,0 0 16,50 0 15,0 0-15,-1 0-16,1 0 16,0 24-16,0 1 15,24 0 1,-24 0-16,0-25 15,0 25-15,0-25 0,24 0 0,-24 0 16,0 0-16,0 0 16,-1-25-16,1 0 0,-25 0 15,25 25 1,-25-25-16,0 1 16,0-1-16,-25 25 0,25-25 15,-25 25-15,1 0 0,-1 0 16,0 0-1,0 0-15,25 25 0,-25 0 16,25-1-16,0 1 16,0 0-16,25-25 0,-25 25 0,50 0 15,-1-1-15,-24-24 16,0 0-16,0 0 0,24 0 16,1 0-16,-25-24 0,0 24 15,-1 0-15,1-50 16,0 25-16,-25 0 15,0 1-15,0-1 0,-25 25 16,25-25-16,-25 25 16,1 0-16,-1 0 15,0 0-15,25 25 16,-25-25-16,25 25 16,0-1-16,25-24 15,0 25-15,0-25 16,-25 25-16,24-25 15,-24 25-15,0 0 16,0-1-16,0 1 16,0 25-16,0-25 0,0 24 15,-24-24-15,24 0 0,0 0 0,0 24 16,-25-24-16,25 0 16,-25-25-1,0 0-15,25-25 16,0 0-16,0 0 15,0 1-15,0-1 0,25-25 16,-25 25-16,50-24 0,-26 24 16,1-25-16,0 26 15,0-1-15,0 0 0,24-25 0,-24 26 16,0-1-16,0 0 16,-25 0-1,0 50 16,0 0-15,0 0-16,0-1 0,0 1 0,0 0 16,0 0-16,0-50 47,0 0-32,0 0-15,0 1 16,0-1-16,0 0 15,0 0-15,0 0 0,0 0 16,0 1 0,25 24-1,24 0 1,-24 0-16,0 0 16,0 0-16,-1 24 0,1 1 15,0-25-15,0 0 16,0 25-16,-75-25 31,25 0-15,0 0-16,25 25 0,-49-25 15,49 25-15,0 0 16,0-1 0,0 1-16,25 0 15,-25 0-15,24-25 0,-24 25 0,25-25 16,-25 24-16,-25-24 15,1 0-15,-1 0 16,0 0-16,0-24 0,0 24 16,1 0-16,24-25 0,0 0 15,24 0-15</inkml:trace>
  <inkml:trace contextRef="#ctx0" brushRef="#br0" timeOffset="105686.4574">30683 3522 0,'0'0'0,"0"-25"16,0 50 15,0 25-31,-24-1 16,24-24-16,0 0 0,0 25 16,0-25-16,-25 24 0,25-24 15,0 25-15,0-26 16,0 1-16,-25 0 0</inkml:trace>
  <inkml:trace contextRef="#ctx0" brushRef="#br0" timeOffset="105870.98">30460 3795 0,'0'0'0,"0"-25"31,25 25-31,25 0 0,-26 0 16,1 0-16,0 0 0,0 0 0,0-24 16,24 24-16,-24 0 0,0 0 15,0 0-15</inkml:trace>
  <inkml:trace contextRef="#ctx0" brushRef="#br0" timeOffset="106586.7739">30783 3721 0,'0'25'16,"0"-50"-16,-25 50 0,25-1 0,-25-24 15,25 25-15,0 0 32,25-25-32,0 0 15,24 0-15,-49-25 16,25 25-16,-25-25 0,25 25 16,-25-24-16,0-1 15,0 0-15,-25 0 16,0 25-1,0 0 1,1 25-16,24 0 16,-25 0-16,25-1 15,0 1-15,0 0 16,25 0-16,-1-25 16,1 0-1,0 0-15,0 0 0,0 0 16,-1 0-16,-24-25 0,25 25 15,0-25-15,0 25 16,-25-25 0,0 50-1,0 0 1,0 0 0,0 0-1,0-50 16,0 0-31,25 25 16,24-25-16,-49 0 16,25 25-16,0-24 0,0-1 15,-1 25-15,26-25 0,-25 0 16,0 25-16,0-25 0,-1 25 16,-24 25 15,0 0-16,-24 0 1,24 0-16,-25-25 0,0 24 16,25 1-1,-25-25-15,25 25 0,0 0 16,0 0-16,25-1 16,-25 1-16,25 0 15,-25 0 1,-25-25-1,0 0-15,25-25 16,-25 25-16,0 0 0,1 0 16,-1-25-16</inkml:trace>
  <inkml:trace contextRef="#ctx0" brushRef="#br0" timeOffset="168564.2908">30262 2381 0,'-25'0'156,"0"0"-140,25 25-16,-25-25 16,0 25-16,1-25 15,-1 0-15,25 25 16,-25-25-16,0 24 0,0-24 16,1 0-16,24 25 0,-25-25 15,0 25-15,0 0 0,0-25 16,25 25-16,-24-25 0,-1 24 15,0 1-15,0-25 0,25 25 16,-25-25-16,1 25 0,-1 0 16,0-25-16,25 25 0,-25-1 31,0-24-31,25 25 16,-24-25-1,24 25-15</inkml:trace>
  <inkml:trace contextRef="#ctx0" brushRef="#br0" timeOffset="168829.5891">29617 2629 0,'0'25'47,"-25"-25"-47,25 25 0,-25 0 16,25 0-16,0-1 15,-25 1-15,1 0 16,24 0-16,0 0 0,0-1 16,24 1-1,1-25 1,0 0-16,0 0 0,24 0 15,1 0-15,-25 0 16,0 0-16,-1-25 0</inkml:trace>
  <inkml:trace contextRef="#ctx0" brushRef="#br0" timeOffset="170096.171">30659 1811 0,'24'0'16,"-24"25"-1,50-25 1,-25 0-16,-25 24 16,25-24-16,-1 0 0,-24 25 15,25-25-15,-25 25 16,-25 0-1,25 0 1,-24-25-16,24 24 0,-25 26 16,0-50-16,25 25 0,-25 0 15,25-1-15,-25 1 0,25 0 0,-24 0 16,24 0-16,-25-1 16,0-24 15,0 0-31,25-24 0,-25 24 15,25-25-15,0 0 32,25 25-17,0 0-15,0-25 0,0 25 16,-1 0-16,1 0 0,25-25 16,-25 25-16,-1 0 15,1-24-15,0 24 0,0 0 16,-25-25-16,0 50 47,0-1-32,0 1 1,0 0-16,0 0 16,0 0-1,0-50 16,0 0-31,25 0 16,-1 0-16,-24 1 16,25 24-16,-25-25 15,25 25-15,-25 25 47,0-1-31,0 1-16,0 0 15,25-25 17,0 0-17</inkml:trace>
  <inkml:trace contextRef="#ctx0" brushRef="#br0" timeOffset="170322.5745">31105 2108 0,'0'-24'16,"-50"98"-16,100-124 0,-25 1 0,0 49 15,-25-25-15,24 25 16,-24 25-1,0 0-15,0-1 16,0 1-16,0 0 0,-24 25 16,24-26-16,0 1 15,0 0-15,-25 0 0,25 0 16,-25 24-16,0-24 0,25 0 16,0 0-16,-25-1 0,25 1 0,-24-25 15,24 25-15,-25-25 16,0 0-1,25-25-15,0 0 16,0 1-16</inkml:trace>
  <inkml:trace contextRef="#ctx0" brushRef="#br0" timeOffset="170873.185">31105 2108 0,'0'0'0,"25"-24"16,0-1-16,-1 25 0,1-25 15,0 25-15,25 0 16,-25 0-16,-1 0 15,1 25-15,-25 0 16,0-1 0,-25 1-1,1-25-15,24 25 0,-25-25 16,0 0-16,0 25 0,0-25 16,50-25 15,0 0-16,25 0-15,-26 25 0,1 0 16,0-24-16,0 24 16,0 0-16,-25-25 0,0 50 31,0-1-15,0 1-16,0 0 15,0 0 1,0 0-16,24-25 15,1 0-15,0 0 32,0 0-32,0 0 15,-1-25-15,1 0 16,0 0-16,0 0 16,0 25-16,-25-24 0,24 24 15,-24 24 16,-24 1-15,24 0-16,0 0 16,0 0-1,24-25 1</inkml:trace>
  <inkml:trace contextRef="#ctx0" brushRef="#br0" timeOffset="171068.6292">32023 1935 0,'0'0'0,"25"-25"0,-1 25 16,-48 25-1,-1 0 1,25-1-16,-25 1 0,0 0 16,0 0-16,1 24 0,24-24 15,-25 0-15,25 0 0,0 0 16,0-1-16,-25 1 0,25 0 15,0 0-15,-25 0 16</inkml:trace>
  <inkml:trace contextRef="#ctx0" brushRef="#br0" timeOffset="171220.4407">31676 2108 0,'0'0'0,"74"0"15,-49 0 1,0 0-16,-1 25 16,1-25-16,50 0 0,-51 0 0</inkml:trace>
  <inkml:trace contextRef="#ctx0" brushRef="#br0" timeOffset="172252.9985">32445 1836 0,'0'24'47,"0"1"-32,0 0-15,0 0 0,0 0 16,0-1-16,0 1 0,-25 25 16,25-25-16,-25-1 0,25 1 15,-25 0-15,25 0 0,0 0 16,-25-1-16,25 1 0,-24 0 15,24 0-15,0 0 0,-25-1 16,50-24 47,24 0-48,-24 0-15,0 0 16,24 0-16,-24 0 15,0 0 1,0 0-16,0 0 0,24 0 0,-24 0 16,25 0-16,-26 0 0,1 25 15,25-25-15,24 0 0,-24 25 16,-25-25-16,24 0 0,1 25 16,-25-25-16,-1 0 0,1 0 15,25 25-15,-25-25 16,-1 0-16,1 0 15,-25-25 1,0 0 0,0 0 15,0 0 0,0 1-15,0-1-1,0 0-15,25 0 0,0 0 16,-25 1-16,25-1 0,-1-25 16,1 25-16,-25 1 0,25-1 15,-25-25-15,0 25 0,0 1 0,0-1 16,0 0-16,0 0 0,0 0 16,-25 25 30,0 0-30,1 25-16,-1-25 16,0 0-16,0 0 15,0 0-15,1 0 16,-1-25-16,0 25 0,0 0 16,-24 0-16,24-24 0,-50-1 0,51 25 15,-1-25-15,-25 25 0,25-25 16,-24 25-16,-1-25 0,25 25 15,1-24-15,-1 24 0,0 0 16,0 0 0,0 0-16,25 24 31,25-24-15</inkml:trace>
  <inkml:trace contextRef="#ctx0" brushRef="#br0" timeOffset="172636.2133">32668 1960 0,'-25'0'47,"25"24"-47,0 1 16,0 0-16,0 0 15,0 0-15,-25-25 16,25 24-16,0 1 16,-25 0-16,25 0 15,0 0 1</inkml:trace>
  <inkml:trace contextRef="#ctx0" brushRef="#br0" timeOffset="172973.3113">32817 2034 0,'0'25'16,"-25"0"15,25-1-31,-25-24 16,25 25-16,0 0 15,0 0 1,25-25 15,0 0-31,-1 0 16,1-25-1,-25 0-15,25 0 16,-25 1-16,-50-1 16,26 25-1</inkml:trace>
  <inkml:trace contextRef="#ctx0" brushRef="#br0" timeOffset="185548.8533">26516 5110 0,'-25'25'16,"1"-1"-1,-1 1-15,25 0 16,-25 0 0,25 0-16,0-1 15,-25-24-15,25 25 0,0 0 16,-25 0-16,25 0 0,-24-1 15,24 1-15,-25-25 16,0 50-16,0-50 0,25 25 16,-25-1-16,1 26 15,-1-50-15,0 25 0,25 0 16,-25-25-16,0 24 0,1 1 0,-1-25 16,25 25-16,-25-25 0,0 25 15,0 0-15,1-25 16,-1 24-16,0-24 0,25 25 15,-50-25-15,25 25 0,1-25 16,-1 25-16,0-25 16,0 25-16,0-25 0,1 25 15,-1-25-15,0 0 16,0 24-16,0-24 0,1 0 16,-1 0-16,-25 25 15,25-25-15,1 0 0,-1 0 0,0 0 16,0 0-16,0 0 0,1 0 15,-1 0-15,0 0 0,0 0 16,-24-25-16,24 25 16,0 0-16,0-24 15,0 24-15,1 0 16,24-25-16,-25 25 0,0 0 0,0-25 16,0 0-1,1 25-15,-1-25 16,0 0-1,0 1 1,0 24-16,25-25 0,-25 25 16,1-25-16,-1 0 15,0 25-15,25-25 0,-25 25 16,25-24-16,-25 24 0,1-25 16,24 0-1,-25 25-15,25-25 0,0 0 31,0 1-15,0-1 0,-25 0-1,25 0-15,0 0 32,-25 25-32,25-24 0,-25 24 15,25-25 1,-24 0-1,-1 25 48,0 0-47,0 25-1,0 0 1,1-25-1,24 24-15,-25 1 16,0-25 0,25 25-16,-25 0 15,25 0-15,-25-1 0,1 1 16,-1 0 0,25 0-1,-25-25-15,25-25 78,0 0-31,25 25-47,-25-25 16</inkml:trace>
  <inkml:trace contextRef="#ctx0" brushRef="#br0" timeOffset="185954.2776">24333 5333 0,'0'0'0,"25"0"31,-25 25 31,0 0-62,0-1 16,0 1-16,-25 0 16,25 0-16,-24-25 0,24 25 15,-25-25-15,25 24 0,-25-24 16,25 25-16,-25-25 15,50 0 32,25 0-31,-26 25-16,1-25 16,0 0-1,0 25-15,0-25 0,-1 0 16,1 0-16,0 0 31,-25-25-31</inkml:trace>
  <inkml:trace contextRef="#ctx0" brushRef="#br0" timeOffset="186264.4529">24507 5308 0,'0'-25'31,"-25"25"-31,50 0 31,0 0-15,24 0 0,-24 0-1,0 0-15,0 0 16,0 25-16,-1-25 0,1 0 16,-25 25-16</inkml:trace>
  <inkml:trace contextRef="#ctx0" brushRef="#br0" timeOffset="259722.5514">3101 8657 0,'0'0'0,"-25"0"15,25-25 1,-25 25-16,50 0 94,0 0-79,-1 0-15,1 0 16,0 0-1,0 0-15,-50 0 63,25 25-63,0 0 16,-25 24-16,25-24 15,0 0-15,0 0 0,0 24 16,0-24-16,0 49 0,-25-24 0,25 0 15,0-25-15,0 24 0,0 26 16,0-51-16,0 1 16,0 0-16,-24 0 0,24 0 15,0-1-15,-25-24 16,25-24 0,-25 24-16,25-25 0,-25 25 15,25-25-15,-25 25 16,25-25-1,-24 25-15,48 0 32,1 0-32,0 0 15,0 0-15,0 0 16,-1-25-16,1 25 0,0-24 16,0 24-16,0-25 15,-1 0-15,1 0 0,0 25 16,-25-25-16,25 25 0,-25-24 0,0-1 15,25 25-15,-25 25 47,0-1-47,-25 1 16,25 0-16,0 25 16,-25-50-16,25 24 15,25-24 1,-25-24-1,25 24-15,-25-25 16,24-25-16,1 25 0,-25 1 0,25-1 16,-25 0-16,25 0 0,0 25 15,-25 25 1,0 0 0,0 0-1,0-1-15,0 1 0,0 0 16,0 0-16,0 0 0,24-1 15,-24 1 1,25-50 0,-25 1-1</inkml:trace>
  <inkml:trace contextRef="#ctx0" brushRef="#br0" timeOffset="259915.7035">3746 8781 0,'0'0'0,"24"-25"0,-24 0 15,0 50 1,0 25 0,0-26-16,0 1 15,-24 50-15,24-51 0,0 1 0,0 25 16,-25-25-16,25 0 0,0 24 16,0-24-16,0 0 15,-25-25-15,25 25 0,-25-25 16</inkml:trace>
  <inkml:trace contextRef="#ctx0" brushRef="#br0" timeOffset="260074.8206">3597 9153 0,'0'0'0,"0"-25"15,0 0 1,24 25 0,-24-24-16,25 24 15,25-25-15,-25 25 16,0-25-16,-1 25 15,1-25-15</inkml:trace>
  <inkml:trace contextRef="#ctx0" brushRef="#br0" timeOffset="261510.129">3894 9252 0,'0'-25'15,"25"25"1,-25-49-16,0 24 0,25 0 16,-25 0-16,25 25 15,0-49-15,-25 24 0,0 0 0,0 0 16,0 0-16,-25 25 31,0 0-15,25 25-16,0 0 0,-25 0 15,25 25-15,0-26 16,0 1-16,0 0 16,25-25-16,0 0 15,0-25-15,24-24 16,-49 24-16,25 0 16,-25 0-16,25 25 0,0-50 15,-1 50-15,-24-24 0,25 24 16,-25 24 15,0 1-31,0 0 16,0 0-16,0 0 15,0 0-15,25-25 47,-25-25-47,0-25 16,25 25-16,0 0 15,-25 1-15,24-1 16,1 25-16,-25-25 0,25 25 16,-25-25-16,25 25 15,-25 25 17,0 0-32,0 0 15,0-1-15,0 1 0,-25-25 16,25 25-16,0 0 0,0 0 15,0 0 1,25-25-16,0 0 16,-1 0-16,-24-25 15,25 25-15,-25-25 0,25 0 16,-25 0-16,0 0 0,25 1 16,-25-26-16,25 25 15,-25 0 1,0 1-1,24 24 1,-24 24 0,0 1-1,0 0 1,0 0-16,0 0 16,0-1-16,-24-24 0,24 25 15,0 0-15,0 0 16,0 0-16,0 0 15,24-25 17,-24-25-32,25 25 15,-25-25-15,0 0 16,25 25-16,0-50 0,0 26 16,-25-1-16,0 0 15,24 0-15,1 25 0,-25-25 16,0 50 31,0 0-47,0 0 15,0 0-15,-25-1 0,25 1 16,0 0-16,0 0 0,0 0 16,0 0-16,0 24 0,0-24 0,0 0 15,0 0-15,0 24 16,0-24-16,0 0 15,0 0-15,0-1 16,25-24 0,-25-24-16,25-26 15,-25 25-15,25 0 0,-25-24 16,25 24-16,-25-49 0,24 24 16,1 0-16,-25 25 0,25-24 15,0 24-15,0-25 0,-25 26 16,25-1-16,-25 50 31,0-1-31,0 1 16,0 50-16,0-51 15,-25 1-15,25 0 0,0 25 16,0-1-16,0 1 0,-25-25 0,25 0 16,0 24-16,0-24 0,0 74 15,-25-49-15,25-1 0,0 1 16,0 0-16,0 24 0,0-24 15,0-26-15,0 1 0,-25 0 16,25 0-16,0 0 0,-25-25 16,25-25-16,0-25 15,0 25-15,-24-24 16,24 24-16,0-25 0,0 26 0,0-76 16,0 51-16</inkml:trace>
  <inkml:trace contextRef="#ctx0" brushRef="#br0" timeOffset="261722.7113">4911 8905 0,'0'0'0,"25"-25"0,0 25 16,-25-25-16,25 25 0,-25-25 0,25 25 15,-1 0 1,-24 25-16,0 25 0,25-50 0,-25 25 16,0-1-16,0 1 0,-49 0 15,24 0-15,25 0 0,-25-25 16,-25 25-16,26-50 31,24-25-31,0 25 16,24 0-16,-24 1 0,50-1 15</inkml:trace>
  <inkml:trace contextRef="#ctx0" brushRef="#br0" timeOffset="261906.2212">5308 8582 0,'0'0'16,"0"-24"-16,-25 24 15,25 24 1,-24 26-16,24-25 0,0 0 0,0-1 16,0 1-16,0 50 15,0-51-15,0 1 0,0 0 0,0 0 16,0 24-16,0-24 0,-25 0 16,25 0-16,-25 0 15</inkml:trace>
  <inkml:trace contextRef="#ctx0" brushRef="#br0" timeOffset="262044.857">5110 8880 0,'0'0'15,"0"-25"-15,25 25 32,-1 0-32,1 0 15,0 0-15,0 0 0,0 0 16,24 0-16</inkml:trace>
  <inkml:trace contextRef="#ctx0" brushRef="#br0" timeOffset="262373.9804">5631 8880 0,'-25'0'15,"50"0"17,24 0-17,-24 0-15,0 0 16,0 0-16,-1 0 0</inkml:trace>
  <inkml:trace contextRef="#ctx0" brushRef="#br0" timeOffset="263299.8269">6127 8582 0,'0'25'16,"0"0"46,0 0-46,0 0-16,0-1 16,0 1-16,0 0 0,0 25 0,0-26 15,0 1-15,0 0 16,0 0-16,0 0 15,-25-1-15,25 1 0,0 0 16,0-50 15,0 0-31,25 1 16,-25-1-16,0 0 16,49-25-16,-24 50 0,-25-24 15,25 24-15,-25-25 0,25 25 16,0 0-16,-1 0 0,-24 25 15,25 24-15,-25-24 16,0 0-16,-25 0 16,1-1-1,-1 1-15,0-25 16,0 25-16,0-25 0,1 0 16,48-25-1,1 25 1,0-25-16,0 25 0</inkml:trace>
  <inkml:trace contextRef="#ctx0" brushRef="#br0" timeOffset="264042.3755">6573 8781 0,'0'0'0,"25"-25"0,0 25 15,-25-25-15,-25 25 32,25 25-17,-25-25-15,0 25 0,1 0 0,24-1 16,-25 1-16,0 0 0,25 0 15,0 0-15,-25-1 16,50-24 0,0-24-1,0-1-15,-1 25 0,1-25 16,-25 0-16,25 25 0,0-25 0,-25 1 16,25-1-1,-25 50 16,-25-1-31,25 1 16,0 0-16,25-25 16,-1 0-1,1 0-15,25 0 16,-25-25-16,-1 0 0,-24 1 16,25 24-16,0-25 0,0 0 15,-25 0-15,25 25 0,-25-25 16,-25 25-1,0 0 1,0 0-16,25 50 0,0-25 16,-25 0-1,25 24-15,0-24 0,0 0 16,25 0-16,-25-1 0,25 26 16,-25-25-16,0 0 15,0 0-15,0-1 16,-25-24-16,25 25 15,-25-25-15,1 0 16,24-25-16,0 1 0,0-1 16,24 0-16,-24 0 15,50 0-15,-25 25 0,0-25 16,24-24-16,-24 49 0,0-25 16,0 0-16,0 0 0,-1 25 15,26-49-15,-25 24 0,-25 0 16,-25 25-1,0 0 1,0 25-16,25 0 16,-24 0-16,24-1 0,0 1 15,-25 25-15,25-25 0,0-1 16,25-24-16,-1 25 16,1-25-16,0 0 15,0 0-15,0 0 0,24-25 16,-24 1-16</inkml:trace>
  <inkml:trace contextRef="#ctx0" brushRef="#br0" timeOffset="264391.4454">7565 8806 0,'0'-25'16,"-24"0"-16,-1 25 16,0-25-16,0 25 15,0 0-15,1 25 0,-1 0 16,25 0-16,-25 24 15,0-24-15,25 0 16,0 0-16,0-1 16,0 1-16,25-25 15,25-25-15,-26-24 16,1 24 0,0 0-16,0 0 0,24-49 0,-24 24 15,0 1-15,0 24 0,-25-25 16,25 26-16,-1-26 0,1 25 15,-25 0-15,0 50 16,0 0-16,-25 25 16,25-26-16,-24 1 15,-1 50-15,25-26 0,0-24 16,0 25-16,0-26 0,0 51 16,0-50-16,0-1 0,25-24 0</inkml:trace>
  <inkml:trace contextRef="#ctx0" brushRef="#br0" timeOffset="265087.3193">8334 8533 0,'0'0'0,"0"-25"15,25 25 16,0 25-31,0-25 0,0 25 16,-1-25-16,1 24 16,0 1-16,-25 0 0,25 0 0,-25 0 15,0 24-15,0-24 16,-25 0-16,25 0 0,-25-25 16,0 24-16,-24 26 0,24-25 15,0-25-15,0 0 16,25 25-16,-24-25 15,48 0 17,-24-25-32,50 25 15,-25-25-15,0 0 0,-1 25 16,1-25-16,25 1 0,-1-1 16,-24 0-16,0 0 0,0 0 0,0 1 15,-1-1-15,26-50 0,-50 51 16,25-26-16,0 25 0,-1 0 15,-24 1-15,25-26 0,0 25 16,-25 0-16,0 50 31,0 0-31,0 0 0,-25 49 16,-24-49-16,49 25 0,-25-1 16,0 1-16,-25 74 0,26-75 15,-1 1-15,25 0 0,-25-1 16,0 1-16,0 24 0,1-49 15,-1 0-15,25 0 0,0 0 16,0-50 0</inkml:trace>
  <inkml:trace contextRef="#ctx0" brushRef="#br0" timeOffset="265333.6623">8930 8806 0,'0'24'16,"-25"-24"0,25 25-16,0 0 0,0 0 15,0 0-15,0-1 0,25 1 16,-1-25-16,1-25 31,-25 1-31,0-1 16,0 0-16,0 0 0,-25 0 0,1 1 15,-1-1-15,0 0 16,25 0-16</inkml:trace>
  <inkml:trace contextRef="#ctx0" brushRef="#br0" timeOffset="265750.5528">9922 8334 0,'-25'0'16,"0"25"-16,0 0 15,1 0-15,-1 24 0,0-24 16,0 25-16,0 49 0,1-49 16,24-1-16,0 1 0,0-1 15,0 1-15,24 24 0,1-49 16,0 0-16,0 0 0</inkml:trace>
  <inkml:trace contextRef="#ctx0" brushRef="#br0" timeOffset="267298.1873">10319 8285 0,'0'25'31,"0"-1"-15,-25 1-16,25 0 0,-25 0 15,25 0-15,0 49 0,-25-24 0,25-26 16,0 26-16,-24-25 0,24 49 16,0-49-16,0 0 0,0 0 15,-25-25-15,25 24 0,0 1 16,25-50-1,-1-24-15,1 24 16,0 0-16,0 0 16,0-24-16,-1 24 15,-24 0-15,25 0 16,-25 50 0,0 0-1,0 0-15,25 0 0,-25-1 16,0 26-16,0-25 15,0 0-15,0-1 16,25 1-16,-25 0 0,25-25 16,-1 0-1,1-25-15,0 25 16,0-49-16,0 49 0,-25-25 16,49-25-16,-24 50 0,0-25 15,-25 1-15,25 24 0,-1-25 16,-24 0-16,25 0 0,0 0 15,-25 1-15,25-1 16,-25 0 0,-25 25-16,0 0 15,0 0-15,1 25 16,-26 24-16,25-24 16,25 0-16,-25 0 0,25 0 0,0-1 15,0 1-15,25 0 16,0-25-16,0 0 15,0 0 1,-25-25-16,24 25 0,1-49 16,0 24-16,-25 0 0,25 25 15,-25-25-15,0 50 47,0 0-47,25-25 0,-25 25 16,0-1-16,24-24 0,1 0 15,0 0 1,0-24-16,-25-1 0,25 25 16,-25-25-16,24 0 0,1 25 15,-25-25-15,0 50 32,0 0-32,0 0 15,0 0-15,0-1 0,0 1 16,0 0-16,0 0 15,0 0-15,0-75 32,25 25-32,-25 0 0,0 1 0,0-1 15,25 25-15,-25-50 16,25 50-16,-25-25 0,24 25 16,1 25-1,0 0 1,0 0-16,0-25 15,0 25-15,-1-1 16,1-24-16,0 0 0,0 0 16,0-24-1,-25-1 1,24 25-16,-24-25 16,0 0-16,-24 25 15,-26 0-15,25 0 16,0 0-1,1 25-15,-1 25 0,0-50 16,25 24-16,0 1 0,-25-25 0,25 25 16,0 0-16,25-25 15,0 0-15,0 0 16,-1-25-16,1 25 16,0-25-16,-25 0 0,25 1 0,24-51 15,-24 50-15,0 1 0,-25-26 16,25 25-16,0 0 0,-1-24 0,-24 24 15,0 0 1,0 50 0,-24 0-16,24 0 15,0-1-15,-25 51 0,25-50 16,-25-1-16,25 26 0,-25-25 0,25 24 16,0-24-16,0 0 0,0 0 15,25 0 1,0-25-16</inkml:trace>
  <inkml:trace contextRef="#ctx0" brushRef="#br0" timeOffset="268193.8747">11658 8558 0,'-124'148'15,"248"-296"-15,-124 123 0,0 50 32,-25-25-17,25 49-15,0-24 0,0 0 0,-24 0 16,24-1-16,0 1 15,0 0-15,24-25 32,-24-25-32,25 25 0,-25-25 15,25 1-15,0-1 0,0 0 16,-25 0-16,24 0 0,-24 50 31,0 0-15,0 0-16,0 0 15,0-1 1,25-24-16,0 25 0,0-50 16,0 25-1,-25-24-15,0-1 16,0 0-16,0-25 0,24 50 0,-24-24 16,0-1-16,0 0 0,0 0 15,0 50 1,0 0-1,50 0 1,-25-25-16,24 24 16,-24 1-16,0-25 0,0 25 15,0-25-15,24 0 0,-24 0 16,0 0-16,-25-25 16,25 25-16,-25-25 15,0 1-15,-25 24 16,0 0-16,0 0 15,0 0-15,-24 24 16,24 1-16,0 0 16,25 0-16,0 0 15,25-25 1,0 0-16,0 0 0,-1-25 16,1 0-1,0 0-15,0 25 0,-25-25 0,0 1 16,25 24-16,-25 24 47,0 1-47,0 0 15,25-25 1,-1 0-16,1 0 16,0-25-1,-25 50 16,0 0-15,0 0-16,0-50 47,25 25-47,0-25 16,-25 0-16,24 25 0,-24-25 15,25 1-15,0-1 0,0 0 16,0 25-16,-1 0 15,1 0-15</inkml:trace>
  <inkml:trace contextRef="#ctx0" brushRef="#br0" timeOffset="268441.2241">12626 8682 0,'0'24'0,"-50"-197"0,100 322 0,-26-100 0,1-49 31,-25-25-31,25 1 16,-25-1-16,25 0 15,0 0-15,-25 0 0,0 1 0,0-1 16,0 0-16,-25 25 16,0 0-16,0 0 15,0 25-15,1 0 0,24-1 16,-25 1-16,25 0 0,0 25 16,25-26-1,-1 1-15,1-25 16,0 0-16,0 0 15,0-25-15,-1 25 0</inkml:trace>
  <inkml:trace contextRef="#ctx0" brushRef="#br0" timeOffset="268651.6589">13122 8186 0,'0'0'16,"0"24"-1,0 1-15,0 0 16,0 0-16,0 0 0,0 49 16,24-49-16,-24 24 0,25 1 15,-25 0-15,25-1 0,0 75 16,-25-74-16,25-1 0,-25 1 16,0 0-16,0 24 0,-25-24 15,0-25-15</inkml:trace>
  <inkml:trace contextRef="#ctx0" brushRef="#br0" timeOffset="269810.7655">3994 9624 0,'0'0'0,"-25"0"16,50 0 15,-1 0-15,26 0-16,-25 0 0,0 0 16,-1 0-16,1 0 0,0-25 15,49 25-15,-49 0 0,0 0 0,0 0 16,24-24-16,26 24 0,-26 0 15,-24 0-15,25 0 0,-1 0 16,1 0-16,49-25 0,-49 25 16,0 0-16,24 0 0,-24 0 15,24 0-15,75 0 0,-100-25 16,26 25-16,-1 0 0,1 0 16,-1 0-16,100 0 0,-100 0 15,1 0-15,24-25 0,-25 25 16,75 0-16,-75 0 0,26 0 15,-26 0-15,0 0 0,1 0 16,98 0-16,-98 0 0,-1 0 0,26-25 16,-26 25-16,0 0 0,75-24 15,-74 24-15,24 0 0,-25 0 16,1 0-16,73 0 0,-98-25 16,24 25-16,1 0 0,-1 0 15,1 0-15,49-25 0,-50 25 16,1 0-16,-1-25 0,0 25 15,50 0-15,-49-25 0,-1 25 16,1 0-16,-1 0 0,1 0 16,73-24-16,-73 24 0,-1 0 15,25 0-15,-24 0 0,-1 0 16,75 0-16,-50 0 0,-24 0 16,-1 0-16,25 0 0,50 24 0,-74-24 15,-1 0-15,0 0 16,1 0-16,-1 0 0,75 25 0,-75-25 15,1 0-15,-1 0 0,1 0 16,49 0-16,-50 0 0,1 0 16,-1 0-16,-24 25 0,24-25 15,75 0-15,-100 0 0,26 0 16,-1 0-16,-24 0 0,24 0 16,100 0-16,-124 0 15,-26 0-15,26-25 0,49 25 0,-74 0 16,25-25-16,-26 25 0,1 0 15,0 0-15</inkml:trace>
  <inkml:trace contextRef="#ctx0" brushRef="#br0" timeOffset="274362.176">4440 10492 0,'25'0'78,"0"0"-62,-1 0 0,1 0-16,0 0 0,25 0 15,-1 0 1,-24 0-16,0 0 0,0 0 16,24 0-16,-24 0 0,0 25 15</inkml:trace>
  <inkml:trace contextRef="#ctx0" brushRef="#br0" timeOffset="276057.477">5556 10244 0,'0'0'0,"0"-24"16,0-1 0,-25 25-1,25 25 1,-24-1 0,24 1-16,0 0 15,-25 0-15,25 24 0,-25-24 16,25 0-16,0 25 0,0-26 15,-25 26-15,25-25 16,0 0-16,-25-25 0,25-25 31,25-25-15,-25 25-16,25-24 16,-25 24-16,0 0 0,25-49 0,0 24 15,-25 25-15,0 1 0,24-1 16,-24 0-16,0 0 0,25 25 15,-25 25 1,0 0 0,25 0-16,-25-1 0,0 1 15,0 50-15,0-51 0,0 1 0,0 0 16,0 25-16,25-26 0,-25 26 16,0-25-16,0 0 15,0-1-15,0 1 0,0 0 16,-25-25-16</inkml:trace>
  <inkml:trace contextRef="#ctx0" brushRef="#br0" timeOffset="276191.735">5457 10492 0,'0'0'0,"25"0"31,-25-24-31,25 24 0,-1 0 16,1 0-16,0-25 15,0 25-15,0 0 0</inkml:trace>
  <inkml:trace contextRef="#ctx0" brushRef="#br0" timeOffset="276478.1278">5755 10393 0,'0'0'0,"24"0"16,-24 25 15,0 0-15,0 0-16,0-1 15,0 1-15,0 0 16,0-50 15,0 0-31,0 1 16,25-1-16,0 25 0,-25-25 0,25 0 16,0 0-16,0 25 15,-25 25 1,0 0-16,0 0 15,0 0-15,0-1 0,0 1 16,0 0-16</inkml:trace>
  <inkml:trace contextRef="#ctx0" brushRef="#br0" timeOffset="276694.5518">6276 10344 0,'0'24'47,"0"1"-47,0 0 16,0 0-16,0 0 15,0-1-15,-25-24 0,25 25 16,0 0-16,0 0 15,-25-25-15</inkml:trace>
  <inkml:trace contextRef="#ctx0" brushRef="#br0" timeOffset="276832.2083">6201 10294 0,'25'248'0,"-50"-496"0,0 223 16,25 0-16,25 25 31,0 25-16,0-25-15,0 0 16</inkml:trace>
  <inkml:trace contextRef="#ctx0" brushRef="#br0" timeOffset="277150.3386">6375 10319 0,'-50'-25'16,"100"50"-16,-50 0 0,0-1 15,0 1-15,0 0 16,0 25-16,0-26 15,0 1 1,0 0-16,25-25 16,-25-25-1,0 0-15,0 1 0,24-1 16,-24 0-16,50-25 16,-50 26-16,25-1 15,-25 50 1,0-1-1,0 26 1,0-25-16,0 0 16,0-1-16,0 1 0,0 0 15,25-25 1,-25-25 0,24 25-16,-24-25 15</inkml:trace>
  <inkml:trace contextRef="#ctx0" brushRef="#br0" timeOffset="277354.8328">6772 10096 0,'0'0'0,"0"-25"0,0 50 16,0 24-1,0-24-15,0 0 16,0 0-16,0 24 0,0-24 0,0 25 15,0-26-15,0 1 0,0 25 16,0-25-16,0-1 0,0 1 16,0 0-1,-25-25-15</inkml:trace>
  <inkml:trace contextRef="#ctx0" brushRef="#br0" timeOffset="277506.5894">6598 10393 0,'0'0'0,"25"0"32,0 0-32,-1 0 15,1 0-15,0 0 16,25-25-16,-26 25 0,1 0 16</inkml:trace>
  <inkml:trace contextRef="#ctx0" brushRef="#br0" timeOffset="277851.1983">6896 10517 0,'0'0'0,"25"-25"31,-25 1-15,24-1-16,1 0 15,-25 0-15,25 0 16,-25 1-16,0-1 16,0 0-1,-25 25 1,0 0-16,25 25 16,-24 0-16,24-1 15,-25 1-15,25 25 0,0-25 16,0-1-16,25 1 15,-1-25-15,1 0 16,0 0-16,0 0 16,0 0-16,-1 0 0,26-49 15</inkml:trace>
  <inkml:trace contextRef="#ctx0" brushRef="#br0" timeOffset="278858.4838">7169 10344 0,'24'-25'31,"-73"124"-31,74-173 0,-1 98 31,-24 1-31,-24 0 16,24 0-16,0 0 0,0-1 16,0 1-16,0 0 0,0 0 15,0-50 17,24-25-32,-24 26 0,25-1 15,-25 0 1,25 0-16,0-24 0,-25 24 15,25 25-15,-25-25 16,24 25-16,1 0 16,-25 25 31,0 0-32,0-1 1,0 1-16,0 0 0,0 0 15,0 24-15,0-24 16,0 0 0,0-50 15,25 0-31,0 25 0,-25-24 16,25-1-16,-25 0 0,24 0 15,1 0-15,0 1 16,0-1-16,-25 0 15,25 25 17,-25 25-32,0 0 15,0-1 1,0 1-16,0 0 16,24-25-1,1 0 1,0 0-16,0 0 15,0 0-15,-25-25 0,24 25 16,-24-25-16,25 25 0,0-24 16,-25-1-16,25 25 15,-25-25-15,25 25 0,-25-25 16,0 50 31,0 25-47,0-26 15,0 1 1,0 0-16,0 0 16,24-25-16,1 0 15,0-25 1,0 25-16,0-50 0,-1 26 16,-24-1-16,0 0 15,25 25-15,-25-50 0,0 26 16,25 24-16,-25-25 0,0 50 31,-25 24-15,25-24-16,-25 0 15,25 0-15,0-1 0,0 26 16,0 0-16,-24-26 0,24 26 0,0-25 16,0 0-16,-25 49 15,25-24-15,0-26 0,0 1 0,-25 25 16,25-1-16,0-24 0,0 0 15,0 0-15,-25-25 16,25-25 0,0 0-16,0 0 0,0-24 0,0-1 15,25 25-15</inkml:trace>
  <inkml:trace contextRef="#ctx0" brushRef="#br0" timeOffset="279070.9193">7962 10244 0,'0'0'0,"0"-24"16,0-1-16,0 0 0,25 25 15,-25-25-15,25 25 16,0 0-16,0 25 16,-1 0-16,-24 0 15,0-1-15,25-24 0,-25 50 16,0-25-16,0 0 0,0-1 16,-25-24-16,25 25 0,-24 0 0,-26-25 15,25 0-15,0-25 31,25 0-31,0 1 0,0-1 16,0 0-16</inkml:trace>
  <inkml:trace contextRef="#ctx0" brushRef="#br0" timeOffset="279270.508">8260 9971 0,'25'0'15,"-25"-24"-15,0 73 16,25-24-1,-25 25-15,0-25 16,0 24-16,0-24 16,0 25-16,0-1 0,0-24 0,0 25 15,-25-26-15,25 1 0,0 0 16,0 0-16,-25-25 16</inkml:trace>
  <inkml:trace contextRef="#ctx0" brushRef="#br0" timeOffset="279398.1755">8186 10244 0,'49'124'0,"-98"-248"0,73 124 47,1 0-47,25 0 16,-1 0-16,-24 0 15</inkml:trace>
  <inkml:trace contextRef="#ctx0" brushRef="#br0" timeOffset="279812.2261">9227 9996 0,'0'0'0,"0"-25"0,-24 25 15,-1 0 1,0 25 0,0-25-16,25 25 0,-25 0 15,1 0-15,-1 24 0,25-24 16,-25 0-16,25 0 0,-25 24 16,25 1-16,0-25 0,0 24 15,0-24-15,0 0 0,25 0 16,0 0-16,0-25 15,-1 0-15</inkml:trace>
  <inkml:trace contextRef="#ctx0" brushRef="#br0" timeOffset="280198.2254">9475 9897 0,'0'0'0,"0"25"31,0 0-15,-24-1-16,-1 26 16,25 0-16,-25-25 0,25 24 15,0-24-15,-25 25 0,25-1 0,-25 1 16,25-25-16,0-1 0,-24-24 16,24 25-16,24-50 31,1 1-31,-25-1 0,25 0 15,0 0-15,0 0 0,-1-24 16,1 49-16,-25-25 0,25 25 16,-25-25-16,25 25 0,-25 25 15,0 0 1,0 24-16,-25-24 16,25 0-16,0 0 0,0 0 15,0-1-15,25-24 16,0 0-1,-1 0-15,1-24 16,0 24-16</inkml:trace>
  <inkml:trace contextRef="#ctx0" brushRef="#br0" timeOffset="280764.7298">9872 10195 0,'0'0'0,"0"-25"15,-25 0 1,1 25-1,-1 0-15,25 25 16,-25-25-16,0 50 0,25-26 0,-25 1 16,25 0-1,0 0-15,25-25 16,0 0 0,0-25-16,0 0 15,-1 25-15,1-25 16,-25 1-16,25-1 0,0 25 31,-25 25-15,-25-25-16,25 24 0,-25 1 0,25 0 15,0 0-15,-25-25 16,25 25-16,25-25 16,0-25-1,0 25-15,-25-25 16,25 0-16,-25 0 0,24 25 0,1-49 15,0 24-15,0 25 16,-25-25 0,0 50-1,0 25-15,-25-26 16,25 1-16,0 0 0,-25 0 16,25 0-16,0-50 31,0 0-16,0 0-15,25 0 16,-25 1-16,0-1 16,25 25-16,0-25 0,-25 0 15,25 25-15,-1 0 16</inkml:trace>
  <inkml:trace contextRef="#ctx0" brushRef="#br0" timeOffset="281281.9446">10393 10244 0,'0'0'0,"25"0"0,-25-24 0,0-1 16,0 0-1,-25 25 1,0 0-16,1 0 16,-1 0-16,0 25 15,0 0-15,0-1 16,25 1-16,-24 0 0,24 0 15,0 0-15,0-1 16,0 1-16,24-25 16,26 0-1,-50-25-15,25 25 0,0-49 16,-1 24-16,1 0 0,-25 0 0,25-24 16,0 24-16,0 0 0,-1-24 15,-24 24-15,25 0 0,-25 0 16,25 25-16,-25-25 0,0 50 31,-25 0-15,25 0-16,-25 0 15,25 24-15,0-24 0,-24 0 16,24 0-16,0-1 0,0 1 16,0 0-16,0 0 15,24-25-15</inkml:trace>
  <inkml:trace contextRef="#ctx0" brushRef="#br0" timeOffset="282202.4934">10666 10170 0,'0'-25'15,"0"50"17,0 0-17,-25 0-15,25-1 0,-25 1 16,25 0-16,0 0 15,25-25 1,0 0-16,-25-25 16,25 25-16,0 0 15,-25-50-15,24 26 0,1 24 16,-25-25-16,25 25 16,-25-25-16,0 50 15,0 0 1,0-1-16,0 1 31,25-25-31,-25-25 16,25 1-1,-1-1-15,-24 0 0,25 0 16,-25 0 0,0 1-16,25 48 46,-25 1-46,25-25 0,0 25 16,-1-25-16,1 0 0,0 25 16,0 0-16,0-25 0,-1 0 15,1 24-15,0-24 0,0 0 16,0 0-16,0 0 16,-25-24-16,0-1 15,0 0 1,-25 0-16,0 25 15,-25 0 1,25 0-16,1 0 16,24 25-16,-25 0 0,25 0 15,0-1 1,0 1-16,25-25 16,-1 25-16,1-25 15,0-25-15,0 25 16,-25-25-16,25 25 0,-25-24 15,25-1-15,-25 0 16,0 50 31,-25 0-47,25-1 0,0 1 16,0 0-1,25-25-15,-1 0 16,1 0-1,0 0-15,-25-25 0,25 25 16,0-25-16,-25 1 16,24 24-16,-24-25 15,25 0 17,0 0-1,0 25-31,0 0 31,-25 25-31</inkml:trace>
  <inkml:trace contextRef="#ctx0" brushRef="#br0" timeOffset="282464.843">11559 10344 0,'0'-25'16,"0"0"-1,25 25-15,-25-25 0,25 25 16,-1-49-16,1 24 16,-25 0-16,0 0 0,25 0 15,-25 1 1,-25 24-16,0 0 16,25 24-16,-49-24 0,49 25 15,-25 0-15,25 25 16,0-26-16,0 1 0,0 0 15,25-25-15,0 0 16,-1 0 0,1 0-16</inkml:trace>
  <inkml:trace contextRef="#ctx0" brushRef="#br0" timeOffset="282725.4424">12030 9872 0,'0'50'31,"0"-25"-31,0-1 16,0 1-16,0 0 0,0 0 16,0 49-16,25-24 15,-25-25-15,0 0 0,0 24 0,0 1 16,0-25-16,0-1 0,-25 1 0,25 0 15,-25-25-15,1 25 0,-1-25 16,0 0-16,0 0 16,0-25-16,25 0 15</inkml:trace>
  <inkml:trace contextRef="#ctx0" brushRef="#br0" timeOffset="284702.8371">12328 10170 0,'-25'0'0,"50"0"62,0 0-62,0 0 16,-1 0-16,1 0 15,0 0-15,0 0 0,0 0 16,49 0-16,-49 0 0,0 0 0,-1 0 16,26 0-16,-25 0 15,24 0-15,-24 0 0,0 0 31,-75-25-15,26 0-16</inkml:trace>
  <inkml:trace contextRef="#ctx0" brushRef="#br0" timeOffset="284930.2313">12601 9996 0,'0'25'16,"25"-25"-1,49 25 1,-49 0-16,0-25 0,24 25 16,-24-25-16,49 24 0,-49 1 15,0-25-15,0 25 0,-25 0 16,0 0 0,-25-25-16,0 24 15,0-24-15,-24 0 0,49 25 16,-25-25-16,0 0 15</inkml:trace>
  <inkml:trace contextRef="#ctx0" brushRef="#br0" timeOffset="285334.1537">13345 10046 0,'25'0'0,"-50"0"0,50 25 31,-25 0-15,0-1-16,-25-24 0,25 25 15,-25 25-15,25-25 0,-25-1 16,25 1-16,0 0 16,25-50-1,-25-24 1,0 24-16,50 0 0,-50 0 15,25 25-15,-1-49 0,1 24 16,-25 0-16,25 25 0,-25-25 16,25 25-1,-25 25-15,0 49 16,0-49 0,0 0-16,0 0 0,0 0 15,0-1-15,25-24 16,-1 0-1,1-24-15,0 24 16,-25-25-16,50 0 0,-26 0 16</inkml:trace>
  <inkml:trace contextRef="#ctx0" brushRef="#br0" timeOffset="285550.5789">13742 10120 0,'49'-24'32,"-98"48"-32,74-24 15,-25 25-15,-25 0 16,25 0-16,0 0 0,0-1 15,25-24 1,-25-24-16,24 24 16,-24-25-16,0-25 0,0 25 15,0 1-15,0-1 16,0 0-16,0 0 0,0 0 16,-24 25-1,48 0 1</inkml:trace>
  <inkml:trace contextRef="#ctx0" brushRef="#br0" timeOffset="285755.0367">14139 9798 0,'0'0'16,"24"-25"-16,-24 0 16,0 50-1,-24-25 1,24 50-16,-25-26 0,25 1 15,0 25-15,0-25 0,-25 24 16,25-24-16,0 0 0,0 0 16,-25 0-16,25-1 0,0 26 15,0-25-15,-25-25 16</inkml:trace>
  <inkml:trace contextRef="#ctx0" brushRef="#br0" timeOffset="286014.6565">13990 10046 0,'-25'0'16,"50"0"0,24 0-1,1 0-15,-25 0 16,0 0-16,-1 0 0,1 0 16,0 0-16,25 0 15,-50-25-15,24 25 0,1 0 16,-50 25 15,25 0-31,0 0 16,-24-25-16,24 24 0,0 1 15,0-50 17</inkml:trace>
  <inkml:trace contextRef="#ctx0" brushRef="#br0" timeOffset="286146.3133">14387 9847 0,'0'0'0,"0"-24"0,0 48 47</inkml:trace>
  <inkml:trace contextRef="#ctx0" brushRef="#br0" timeOffset="286570.2386">14734 9823 0,'0'-25'16,"0"50"-16,0-75 0,0 25 15,0 0-15,-25 1 16,0 73 15,1 1-15,24-25-16,0-1 0,-25 26 15,25-25-15,-25 24 0,0 26 16,0-50-16,25 0 0,-24 24 0,24-24 16,-25 25-16,25-26 0,0 1 15,0 0-15,-25-25 16,25-25 15</inkml:trace>
  <inkml:trace contextRef="#ctx0" brushRef="#br0" timeOffset="287135.7347">14436 10046 0,'25'149'0,"-50"-298"0,25 124 0,25 25 31,0 0-31,0 0 15,49 0-15,-49 0 16,0 0-16,0 0 0,-1 0 16,1 0-16,25 0 0,-25 0 15,-1 0-15,-24 25 16,-24 0 0,-1 24-1,25-24-15,-25 0 16,25 0-16,0 0 15,25-25 1,24 0-16,-24-25 0,0 0 16,0 0-1,0 0-15,24 1 0,-24-1 0,0 0 16,0 25 0,-1-25-16,-24 50 31,0 0-31,0 0 15,0-1-15,-24 1 0,-1 25 16,25-1-16,0-24 0,0 25 16,-25-1-16,0 26 15,25-26-15,-25 1 0,25 0 0,-24-26 0,24 26 16,-25 24-16,0-49 0,0 0 16,25 0-16,-25 0 0,1-1 15,-1-24-15,0 0 0,0 0 16,0-24-1,25-26-15,0 25 0,0 0 0,0 1 16,25-26-16,0 25 16,0 0-16,-25 1 0,25 24 15,-1-25-15,26 0 0,-25 0 16,0 25-16,-25-25 0,24 25 16,1-24-16</inkml:trace>
  <inkml:trace contextRef="#ctx0" brushRef="#br0" timeOffset="288807.7636">15850 9699 0,'0'0'0,"0"-25"15,0 74 1,-25-24 0,25 0-16,0 49 15,-24-49-15,24 0 0,0 0 16,-25 24-16,25 1 0,-25-25 16,25 0-16,0 0 0,0-1 15,0 1-15,0 25 0,0-25 16</inkml:trace>
  <inkml:trace contextRef="#ctx0" brushRef="#br0" timeOffset="289430.5511">15652 9996 0,'0'-25'16,"25"25"15,24 0-31,-24-24 15,0 24-15,24 0 0,-24 0 16,0 0-16,25-25 0,-26 25 0,1-25 16,0 25-16,-25-25 0,25 0 15,0 1-15,-25-1 16,0 0-16,24 0 16,-24 0-16,0 50 31,0 0-31,0 0 15,0 0-15,-24 24 0,24 1 16,0-25-16,-25-1 0,25 26 16,0-25-16,-25 25 0,25-26 15,0 1-15,0 0 0,0 0 16,25-25-16,0-25 16,-25 0-16,49 0 15,-24 1-15,-25-1 0,25 0 16,0 0-16,-1-25 0,-24 26 15,0 48 17,0 1-32,0 0 15,0 0 1,0 0-16,25 0 16,0-25-16,0 0 0,0 0 15,-1 0-15,26-25 0,-25 0 16,0 25-16,0-25 15,-25 0-15,24 0 0,-24 1 16,0-1-16,0 0 16,-24 25-16,-1 0 15,0 0-15,0 25 0,0 24 16,25-24-16,-25-25 16,25 25-16,0 0 0,0 0 15,25 0-15,0-1 16,0-24-16,0 0 0,24 0 15,-24 0-15</inkml:trace>
  <inkml:trace contextRef="#ctx0" brushRef="#br0" timeOffset="289688.375">17140 9798 0,'0'0'0,"0"-25"15,0 0-15,-25 25 16,0-25-16,1 25 16,-1 0-16,0 25 15,0 0-15,0 0 0,1 0 0,24-1 16,-50 26-16,50-25 0,0 0 16,-25-1-16,25 1 0,0 0 15,0 0-15,25 0 0,0 0 16,0-25-1,24 0-15,-24-25 0</inkml:trace>
  <inkml:trace contextRef="#ctx0" brushRef="#br0" timeOffset="289920.7574">17338 9773 0,'0'0'15,"-24"0"1,24 25-16,0 0 15,0-1-15,-25 1 16,25 25-16,0-1 0,-25-24 16,25 0-16,0 0 0,-25 49 15,25-49-15,0 0 0,-25-25 0,25 25 16,0 0-16,0-75 31,0 25-31,0 0 16,0 1-16,25-26 0</inkml:trace>
  <inkml:trace contextRef="#ctx0" brushRef="#br0" timeOffset="290109.2628">17264 9897 0,'74'-149'47,"-74"124"-47,-74 199 0,173-348 0,-74 174 16,0 0-16,-25 25 0,25-25 16,-25 25-16,24 0 0,-24 24 0,0-24 15,0 0 1,-24 25-16,-1-50 15,0 0-15,25 24 0,-25-24 16,0 0-16,1 0 16,-1-24-16,25-1 15,25 0-15</inkml:trace>
  <inkml:trace contextRef="#ctx0" brushRef="#br0" timeOffset="290441.3736">17636 9773 0,'25'0'15,"0"0"-15,-25 25 16,0 24 0,0-24-1,0 0-15,0 0 16,0 0-16,-25 24 0,25-24 16,0 0-16,25-25 31,0-25-31,24 0 15,-24 0-15,0 1 0,0 24 16,-1-25-16,26-25 0,-25 50 16,-25-25-16,25 25 0,-25-24 0,-25 48 31,0 26-31,0-25 16,0 0-16,25-1 0,0 1 15,-24 0-15,24 0 16,0 25-16,0-26 0,24-24 0,1 25 15,0-25-15,25 0 0</inkml:trace>
  <inkml:trace contextRef="#ctx0" brushRef="#br0" timeOffset="291071.1952">18653 9872 0,'0'-25'0,"-25"25"15,1 0-15,-1 0 16,0 0-16,-25 50 16,50-25-16,-25-25 0,25 49 15,-24-24-15,24 0 0,0 25 16,0-25-16,0-1 15,24 1-15,1-25 16,0-25-16,0 25 16,0-49-16,0 24 0,-25 0 15,24 0-15,1 25 0,-25-25 16,25 1-16,0 24 16,0 24-1,-25 1-15,24 0 16,-24 0-16,50 0 15,-25 0-15,0-25 16,-1 0 0,-24-25-16,0 0 15,0 0-15,25 0 0,-25 0 0,0 1 16,0-26 0,0 25-16,0 0 15,25 1-15,-25-1 0,0 0 16,0 0-16,25 25 0,-25-25 15,25 1-15</inkml:trace>
  <inkml:trace contextRef="#ctx0" brushRef="#br0" timeOffset="291930.4234">19075 9674 0,'25'0'16,"-100"0"-16,125 0 0,-25 25 15,-25-1-15,0 1 0,0 0 16,0 0-16,-25 24 0,25-24 15,-25 0-15,25 0 0,-25 0 16,25-1-16,0 26 0,0-25 16,0 0-16,-25-25 15,50-25 1,25 0 0,-25 0-16,-1 0 15,1 25-15,-25-24 0,50-1 16,-50 0-16,25 25 0,-25-25 15,0 50 1,-25 25 0,25-26-16,0 1 15,0 0-15,25 0 16,-25 0 0,24-25-16,1 0 15,0 0-15,-25-25 0,25 25 16,0-25-16,-1 0 15,1 0-15,0 1 0,-25-1 16,25 0-16,-25 0 16,0 0-16,-25 25 15,0 0 1,0 25-16,25 0 16,-24 0-1,24 0-15,0-1 16,0 1-16,0 0 0,24-25 15,26 0-15,-25 0 16,0 0-16,-1-25 16,1 25-16,0-25 0,0 1 15,0 24-15,0-25 0,-25 0 16,24 25-16,1-25 0,-25 0 16,-25 25-1,25 25-15,-24-25 16,24 25-16,-25 0 0,0 0 15,25-1-15,0 1 0,-25 0 16,25 0-16,0 0 16,25-25-1,0 0-15,-25-25 16,25 25-16,-1-25 0,1 0 16,0 0-16,0 1 0,0 24 15,-25-25-15,24 0 0,1 0 16,-25 50-1,0 0 1,0 0-16,0-1 16,-25 26-16,25-25 15,0 0 1,0 0-16,25-25 16,0 0-16,0 0 15,24-25-15,-24 25 0,0-25 16,0 25-16,0 0 0,24-25 15,-24 25-15</inkml:trace>
  <inkml:trace contextRef="#ctx0" brushRef="#br0" timeOffset="292472.4534">20439 9550 0,'0'0'0,"0"49"16,-25-49-16,25 25 0,-25 0 16,1 49-16,24-24 0,-25-25 15,25 24-15,-25-24 16,25 50-16,0-51 0,0 1 15,0 0-15,0 0 0,0 0 16,-25-50 0,25 0-16</inkml:trace>
  <inkml:trace contextRef="#ctx0" brushRef="#br0" timeOffset="293258.8859">20216 9823 0,'-25'0'0,"50"0"31,24 24-15,-24-24-16,0 0 0,0 0 16,24 0-16,-24 0 0,25 0 15,-1-24-15,-24 24 16,0-50-16,-25 25 0,25 0 0,-25 1 16,25 24-16,-25-50 0,0 25 15,-25 25 16,25 50-31,-25-25 16,25 24-16,0-24 0,-25 25 16,25-26-16,-25 26 0,25-25 15,-24 24-15,24-24 0,0 0 16,0 0-16,0 0 0,0 0 16,24-25-1,-24-25-15,25 0 0,0 0 16,0 0-16,0 25 0,-25-25 15,49-24-15,-49 24 16,25 25-16,-25 25 47,0 0-47,0-1 0,0 1 16,0 0-16,25-25 15,0 25-15,0-25 0,-1 0 16,1 0-16,0 0 15,0-25-15,0 0 16,-25 0-16,0 1 0,0-1 0,0 0 16,0 0-16,-25 0 15,0 25-15,0 25 32,25 0-32,0 0 15,25 0 1,0-25-1,24 0-15,-24 0 16,0-25-16,0 25 16,0-25-16,-1 25 15,-24 25 1,0 24 0,0-24-1,0 0-15,0 0 0,0 0 16,0-50 15,25 0-31,0 0 16,-25 0-16,25 25 0,0-24 15,-1-1-15,-24 0 0,25 25 16,0 0-16,-25-25 16</inkml:trace>
  <inkml:trace contextRef="#ctx0" brushRef="#br0" timeOffset="293535.1512">21307 10071 0,'0'0'0,"0"-25"15,25 25 1,0-25-16,0 25 0,-1-25 16,1 0-16,0 1 15,-25-1 1,0 0-16,-25 25 15,0 0-15,1 0 16,-1 25-16,0 0 16,0-25-16,25 24 0,0 1 15,0 0-15,0 0 16,25-25-16,-25 25 0,25-25 16,0 0-16,24 0 0,-24 0 15,25 0-15,-26 0 0</inkml:trace>
  <inkml:trace contextRef="#ctx0" brushRef="#br0" timeOffset="293740.0817">21977 9897 0,'0'0'0,"0"25"47,0 0-31,0-1-16,-25 1 15,0 25-15,25-25 0,0 0 16,-24-1-16,-1 1 16,25-50 15</inkml:trace>
  <inkml:trace contextRef="#ctx0" brushRef="#br0" timeOffset="294106.8626">22051 9699 0,'0'0'0,"-24"0"16,24 24-1,24 1 1,26-25 0,-25 25-16,0-25 0,-1 25 15,1-25-15,0 0 0,0 25 16,24-25-16,-24 0 0,0 0 15,-50 0 17,0 0-32,1 0 15,-1 0-15,0 0 16,25 24-16,-25 1 0,25 0 16,0 0-16,0 0 0,25 24 15,0-49-15,-25 25 0,25 0 16,-1 0-1,-24 0-15,-24-25 32,-1 0-32,0 0 0,25-25 15</inkml:trace>
  <inkml:trace contextRef="#ctx0" brushRef="#br0" timeOffset="294763.1051">22820 9922 0,'0'-25'16,"25"25"-16,-25-25 15,0 0-15,0 1 16,0-1-16,-25 25 31,1 0-15,-1 25-16,0-1 0,0 1 15,0-25-15,25 25 0,-25 0 16,25 0-16,0-1 0,0 1 16,25-25-16,0 0 15,0 0-15,0 0 16,-25-25-16,49 1 0,-49-1 16,25 0-16,0 25 0,-25-25 15,25 0-15,-25 1 0,0 48 31,0 1-31,0 0 0,0 0 16,-25 0-16,25-1 0,0 1 16,0 0-16,0 0 15,25-25 1,0 0-16,-1-25 16</inkml:trace>
  <inkml:trace contextRef="#ctx0" brushRef="#br0" timeOffset="295336.9995">23316 9723 0,'25'0'0,"-50"0"0,50 25 16,-25 0-16,0 0 16,0 0-16,-25-1 15,25 1-15,-24 25 0,-1-25 16,25-1-16,0 1 0,0 0 15,-25 0-15,25 0 16,25-50 0,0 0-1,-25 0-15,49 0 16,-24 1-16,0-1 0,-25 0 16,25 0-16,-1 25 0,1-25 0,0 1 15,-25 48 16,0 1-15,0 0-16,0 0 16,0 0-16,0-1 15,0 1-15,25-25 16,0 0 0,-1 0-16,1 0 15,0 0-15,0-25 0,0 25 0,-1-49 16,1 49-16,-25-25 0,25 25 15,0-50-15,0 50 0,-25-24 16,24 24-16,-24-25 16,0 0-16,-24 25 15,-1 0-15,0 25 16,0 0-16,25 24 16,0-24-16,-25 0 15,25 0-15,0-1 16,0 1-16,25-25 15,25 0-15,24 0 16,-49 0-16,0 0 16,0-25-16</inkml:trace>
  <inkml:trace contextRef="#ctx0" brushRef="#br0" timeOffset="295635.4179">24085 9847 0,'0'0'0,"0"-24"15,0-1-15,-24 25 47,-1 0-31,0 25-1,0-1-15,0 1 16,25 0-16,-24-25 0,24 25 16,0 0-16,0-1 15,0 1 1,24-25-16,1 0 31,0 0-31,0-25 16,0 25-16,-1 0 15,1 0-15,-25-24 16,25 24-16,-25-25 16,25 25-16</inkml:trace>
  <inkml:trace contextRef="#ctx0" brushRef="#br0" timeOffset="296190.4611">24110 9798 0,'0'0'0,"0"25"46,-25-1-30,1 1 0,24 0-16,-25 25 0,25-26 15,-25 1-15,25 0 0,-25 0 16,0 25-16,25-26 0,-24-24 16,-1 0-16,0 0 15,0 0 1,25-24-16,0-1 15</inkml:trace>
  <inkml:trace contextRef="#ctx0" brushRef="#br0" timeOffset="296586.4122">23887 10046 0,'-25'0'16,"50"0"15,0 0-15,0 0-16,24 0 15,-24 0-15,0 0 0,0 0 16,24 0-16,-24-25 15,0 0 1</inkml:trace>
  <inkml:trace contextRef="#ctx0" brushRef="#br0" timeOffset="297187.5574">24433 10021 0,'0'0'0,"0"-25"0,0 0 16,0 1-1,0-1-15,0 0 16,24 0-16,-24 0 16,0 1-16,-24 24 31,-1 0-31,25 24 0,-25-24 16,0 25-16,0 0 0,-24 0 15,49 0-15,-25-1 0,0 1 16,25 0-16,0 0 15,0 0-15,50-25 16,-25 0-16,-1 0 16,1 0-16,0-25 0,25 0 15,-26 0-15,1 25 0,0-25 16,0 1-16,0-1 0,24-25 16,-24 1-16,0 24 0,0-25 15,-1 25-15,1-24 0,25-26 0,-50 51 16,25-1-16,-25 0 15,0 0-15,-25 25 32,0 25-32,0 25 0,0-26 15,1 1-15,-1 25 0,0 24 16,0-49-16,25 25 0,-25-26 16,25 26-16,-24 0 0,24-1 15,0-24-15,0 0 0,0 0 16,0 0-16,24-25 15</inkml:trace>
  <inkml:trace contextRef="#ctx0" brushRef="#br0" timeOffset="297454.3857">25276 9599 0,'0'25'31,"-25"25"-31,0-50 16,25 25-16,-24 24 0,24-24 15,-25 0-15,0 24 0,25 1 16,-25-25-16,25 0 0,0-1 15,-25 1-15,25 0 0,0 0 0</inkml:trace>
  <inkml:trace contextRef="#ctx0" brushRef="#br0" timeOffset="297783.5096">25028 9847 0,'0'0'0,"25"0"31,24-24-31,-24 24 16,0 0-16,25 0 0,-26 0 16,1 0-16,0 0 0,0 0 15,0 0-15,-25 24 16,0 1 0,0 0-16,0 0 15,0 0 1,0-1-16,24-24 0,1 25 15,0-25-15,0 0 16,0 0-16,-25-25 16,24 1-16,1-1 15,-25 0-15,0 0 0,0-24 16,-25 24-16,1 25 16,-1 0-1,-25-25-15,25 25 0,1 0 0</inkml:trace>
  <inkml:trace contextRef="#ctx0" brushRef="#br0" timeOffset="299849.305">5879 11038 0,'0'0'0,"-25"0"0,0 0 15,0-25 1,0 25-16,1 0 15,-1 0-15,0 0 16,0 0 0,0 25-1,25 0-15,-24-25 16,24 25-16,0-1 0,0 1 16,24 0-16,-24 0 15,25 25-15,0-26 0,-25 1 16,25-25-16,-25 25 0,25 0 15,-25 0-15,0-1 0,-25-24 16,-25 25-16,25-25 16,1 0-16,-1 0 15,0 0-15,-25 0 16,26 0-16,24-25 16,24 1-1,1-1 1,0 25-16,0-25 0,0 25 15,-1 0-15,26-25 0,-25 25 16,0 0-16,24-25 0,-24 25 16,0-24-16,25 24 15,-26-25-15,1 0 0,0 25 0,0-25 16,0 0-16,-25 0 16,-25 25-1,0 0 1,0 25-1,0-25-15,1 50 16,24 0 0,-25-26-16,25 1 15,0 0-15,0 0 0,25 0 16,-1-1-16,1-24 16,0 0-16,0 0 0,0 0 0,-1-24 15,1 24-15,0-25 16,0 0-16,0 0 0,-1 0 0,1 1 15,-25-1-15,25 0 16,-25 0-16,25 0 16,-25 50-1,0 0 1,0 0-16,0 0 16,0-1-16,0 1 0,0 0 15,-25 25-15,0-26 16,25 1-1,0-50 1,25 1 0,0-1-16,0 0 15,-1 0-15,-24 0 0,25 1 16,0-1-16,0 25 16,-25-25-16,25 25 0,-1 0 31,-24 25 0,25-25-31,0 0 16,0 25-16,0-25 15,-25 24 32,0 1-47,-25 0 16,25 0-16,0 0 15,-25-1-15,25 1 0,0 0 16,0-50 15,25 0-15,0 1-16,-25-1 0,24 25 16,-24-25-16,25 0 0,0-24 0,0 49 15,-25-25-15,25 25 0,-25-25 16,24 25-1,1 0-15,0 25 16,-25 0 0,0 24-1,0-24 1,0 0-16,0 0 16,0-1-1,-25-24-15,25-24 31,25 24-15,-25-25-16,0 0 16,25-25-16</inkml:trace>
  <inkml:trace contextRef="#ctx0" brushRef="#br0" timeOffset="300147.5155">6821 11088 0,'0'-25'0,"-25"25"0,25 25 47,25-25-47</inkml:trace>
  <inkml:trace contextRef="#ctx0" brushRef="#br0" timeOffset="300648.926">7094 11162 0,'0'-25'0,"-25"25"16,1 0 0,-1 0-16,-25 25 15,50 0-15,-25 0 16,1-25-16,24 25 0,-25-1 16,25 1-16,0 0 0,0 0 15,0 0-15,25-1 16,-1 1-16,1-25 0,0 0 15,0 25-15,24-25 0,1 0 16,-25 0-16,24-25 0,-24 25 0,0-25 16,25-24-16,-26 49 0,-24-25 15,25 0-15,-25 0 0,0 1 16,0-1-16,-25 0 16,1 25-16,-1 0 15,0 0-15,0 25 16,25 0-1,-25-1-15,25 1 0,0 0 16,0 0-16,0 0 16,0-1-16,25 1 15,0 0-15,0-25 0,0 0 16,-1 0-16,26-25 16,0 25-16,-26 0 15,26-25-15</inkml:trace>
  <inkml:trace contextRef="#ctx0" brushRef="#br0" timeOffset="301338.0848">8062 11088 0,'-25'0'0,"25"-25"31,25 25-15,-1 0-16,1 0 15,0 0-15,0 0 0,0 0 16,-1 0-16,-24 25 0,0-1 16,0 1-1,0 0-15,0 0 0,-24 0 16,24 0-16,0 24 0,-25-24 15,25 0-15,0 24 0,0-24 0,-25 25 16,25-25-16,-25-1 16,25 1-16,-25-25 15,1 0 1,24-25-16,-25 25 0,0-24 16,25-1-16,-25 25 0,25-25 15,-25 25-15,25-25 16,25 25-1,25 0-15,-25 0 16,-1 0-16,1 0 0,0 0 16,25 0-16,-1-25 0,-24 1 15,25-1-15,-26 25 0,1-25 0,50-25 16,-51 26-16,1-1 0,0 0 16,0 0-16,24-49 0,-24 49 15,-25 0-15,25 0 16,-25 0-16,0 1 0,25-1 0,-25 0 15,0 0-15,0 50 32,0 0-32,-25 0 0,25-1 15,-25 51-15,0-26 0,1-24 16,-1 25-16,25 0 0,-50 24 16,25-24-16,25-26 0,-24 26 0,-1-25 15,0 0-15,0 24 0,0-24 16,25 0-16,-24-25 15,24-25 1,24 0 0,1 0-16</inkml:trace>
  <inkml:trace contextRef="#ctx0" brushRef="#br0" timeOffset="301603.0555">8682 11311 0,'0'0'0,"24"-25"0,-24 50 15,0 0 1,0 24-16,0-24 16,0 0-16,0 0 15,0 0-15,25-25 16,0 0-16,0 0 16,0 0-16,-1-25 0,1 25 0,-25-25 15,0 0-15,0-24 16,0 24-16,0 0 15,-25 0-15,1 0 16,-1 25-16,0 0 16</inkml:trace>
  <inkml:trace contextRef="#ctx0" brushRef="#br0" timeOffset="301934.1729">9401 11162 0,'25'0'16,"-25"25"-16,0 0 16,-25 24-16,0-24 15,25 0-15,-25 0 0,25 0 16,0 24-16,-24-24 15,24 0-15,24-25 32,-24-25-32,25-25 15,0 26-15,0-1 0,0 0 0,-25 0 16,24 0-16,1-49 16,0 74-16,0-25 0,0 0 15,-1 0-15,1 25 16,0 0-16,0 0 15,0 25-15</inkml:trace>
  <inkml:trace contextRef="#ctx0" brushRef="#br0" timeOffset="303058.8535">9723 11385 0,'0'0'0,"0"25"0,25-50 31,0 1-16,0-1 1,0 0-16,-1 25 0,1-25 16,-25 0-16,25-24 15,-25 24-15,0 0 16,-25 25-16,-24 0 16,24 0-16,25 25 0,-25-25 15,0 50-15,0-26 0,25 1 16,0 0-16,0 0 0,25 0 15,0-25 1,0 0-16,0 0 0,24 0 16,-24 0-16,49-25 0,-24 25 15,-25-25-15,0 25 0,24-25 0,1 0 16,-50 1-16,25-1 0,-25 0 16,25 25-16,-25-25 0,0 0 15,-50 25-15,25-25 0,0 25 16,1 0-16,-26 0 0,25 0 15,0 25-15,0-25 0,25 25 16,-24 0-16,24 0 16,0 0-16,24-25 0,1 24 15,0 1-15,0 0 16,0 25 0,0-26-16,-25 1 15,0 0-15,0 0 0,-25 49 0,25-49 16,-25 25-16,25-26 0,-25 1 15,0 25-15,25-25 0,-25-1 16,1-24-16,24 25 0,-25-25 16,25-25-16,0 1 15,0-1-15,0 0 0,25 0 0,24-49 16,-49 49-16,50-25 0,-25 26 16,0-1-16,-1-25 0,51 1 15,-50 24-15,24 0 16,-24 25-16,0-25 0,0 0 0,-1 25 15,-24-24-15,25 24 16,-25 24 0,0 1-16,25 0 15,-25 0-15,0 0 16,0-1 0,0 1-16,-25-25 15,25-25 1,0 1-16,25-1 15,-25-25 1,0 25-16,0 1 0,0-1 16,0 0-16,0-25 0,0 25 15,0 1-15,0-1 0,0 0 16,0 50 15,0 0-31,25-25 16,-25 24-16,25-24 0,24 0 15,-24 25-15,0-25 0,0 0 16,-1 25-16,1-25 0,25 0 0,-25 25 16,-1-25-16,1 0 15,-50 0 17,1 0-32,-1 0 15,0 25-15,25 24 16,0-24-16,0 0 15,0 0-15,0 24 16,0-24-16,0 0 16,25 0-16,-25 0 0,25-1 15,-25 1-15,0 0 0,-25-25 16,0 0 0,0 0-16,25-25 15,-25 0-15,25 1 16,25-1-16,-25 0 0,75-49 15</inkml:trace>
  <inkml:trace contextRef="#ctx0" brushRef="#br0" timeOffset="303247.3541">10964 11088 0,'24'-50'31,"-48"100"-31,73-125 0,-49 100 31,0 0-31,0 0 16,0 24-16,0 1 15,0-25-15,0 0 0,-25-1 0,25 51 16,-24-50-16,24-1 16,0 1-16,0 0 0,-25 0 15,25 0-15,-25-25 16</inkml:trace>
  <inkml:trace contextRef="#ctx0" brushRef="#br0" timeOffset="303395.6477">10864 11311 0,'0'0'0,"-24"0"16,24-25-16,24 25 16,26-25-1,-25 25-15,0 0 0,24 0 16,-24 0-16,25 0 0,-26-24 16,1 24-16,0 0 0,0 0 15</inkml:trace>
  <inkml:trace contextRef="#ctx0" brushRef="#br0" timeOffset="304194.9672">11162 11385 0,'0'25'0,"25"-25"15,-25-25 1,25 25-16,-25-24 0,25-1 16,-1 0-16,1 0 15,-25 0-15,25-24 16,-25 24-16,-25 25 15,0 0 1,1 0-16,24 25 16,0 0-1,0-1-15,0 1 16,24 0-16,1-25 16,0 0-16,0 0 15,0 0-15,-1 0 0,1 0 16,0-25-1,-25 50 17,-25 0-17,25 0-15,-25-25 32,50 0-17,-25-25-15,25 25 16,0-25-16,0 0 0,-1 25 0,-24-25 15,25 1-15,25-1 0,-25 0 16,-1 0-16,1 0 16,0 25-16,0-25 0,0 25 15,-25 25 17,0 0-17,-25-25 1,50 0 15,-1 0-31,1 0 16,-25-25-1,0 0 1,0 50 15,-25-25-15,25 25-1,-24 0-15,24 0 16,-25 0-16,25-1 0,0 1 16,-25 25-16,25-25 15,0-1-15,0 1 0,0 0 16,0 0-16,0 0 16,-25-25-1,25-25 1,-25 25-16,1-25 0,-1 0 15,0 0-15,0 1 16</inkml:trace>
  <inkml:trace contextRef="#ctx0" brushRef="#br0" timeOffset="345680.3305">2059 4887 0,'0'-25'0,"0"50"47,0-1 31,0 1-63,0 0-15,0 0 16,0 0-16,0-1 16,0 1-16,0 0 0,0 0 15,0 0-15,0-1 16,0 1-16,0-50 47</inkml:trace>
  <inkml:trace contextRef="#ctx0" brushRef="#br0" timeOffset="346335.7252">2084 4638 0,'0'0'0,"-25"0"15,0-24-15,0 24 16,0 0 0,1 0-16,-1 0 15,25 24 1,-25 1-16,0-25 0,25 25 16,-25-25-16,25 25 15,-24 24-15,-1-49 0,0 25 0,25 0 16,-25 0-16,25 0 0,-25 24 15,1-24-15,24 0 0,-25 0 16,25 24-16,0-24 0,0 25 16,-25-25-16,25-1 0,0 1 15,0 0-15,0 25 0,25-26 16,-25 1-16,49 0 0,-24 0 16,50 24-16,-51-24 0,1-25 15,0 25-15,25-25 0,-26 25 16,51-25-16,-50 0 0,24 0 15,-24 0-15,0-25 0,24 0 16,-24 25-16,0-25 0,0 1 16,0-1-16,-1 0 0,1-25 15,0 26-15,-25-1 0,25 0 16,-25-25-16,25 26 0,-25-51 16,24 26-16,-24-1 0,0 25 15,0 0-15,0-49 0,0 49 16,-24 0-16,24 0 0,-25 25 15,25-24-15,-25-1 0,0 25 0,0 0 16,-24 0 0</inkml:trace>
  <inkml:trace contextRef="#ctx0" brushRef="#br0" timeOffset="347288.1846">2108 9103 0,'-24'0'0,"24"-24"0,-25 24 15,25-25 1,-25 25-1,25-25 1,0 0 0,0 0-1,25 25 1,0 0 0,-1 0-16,1 25 15,-25 0-15,25-25 16,-25 25-16,0 0 0,0 24 15,0-24-15,0 0 16,-25 0-16,0-1 16,1 1-16,-1 0 15,0-25-15,0 0 0,0 25 16,1-25-16,-1 0 16,0 0-1,50 0 16,-25-25-31,25 25 16,-1 0-16,1 0 16,0 0-16,-25 25 15,25-25-15,0 25 0,-1-25 16,1 0-16,0 0 16,0 0-16,0 0 0,-1 0 15,-24-25-15,25-25 16</inkml:trace>
  <inkml:trace contextRef="#ctx0" brushRef="#br0" timeOffset="347767.6556">2232 8855 0,'0'0'0,"-24"-49"0,-1 49 16,25-25-16,-25 25 0,25-25 0,-25 0 15,0 25-15,1 0 16,-1 0-16,0-25 16,0 25-16,0 0 15,1 25-15,-26 0 0,25 0 16,0 0-16,1-1 0,-26 1 16,25 0-16,-24 49 0,24-49 15,25 25-15,-25-25 0,0 24 16,0 26-16,25-26 0,0-24 15,0 25-15,0-1 0,0-24 16,25 50-16,0-51 0,0 1 16,0 0-16,-1 0 0,51 24 15,-50-49-15,24 0 0,-24 25 0,25-25 16,-1 0-16,50-49 0,-49 49 16,0-25-16,-1 0 0,1 0 15,-25 0-15,49-24 0,-49 24 16,0 0-16,-25 0 0,24-24 15,1-26-15,-25 26 0,0-1 0,0 1 16,0-1-16,0 25 0,0-49 16,-49 49-16,49-25 15,-25 50-15,0-25 0,0 1 16,0 24-16,25-25 0,-24 25 0,-1 0 16,0 25-16</inkml:trace>
  <inkml:trace contextRef="#ctx0" brushRef="#br0" timeOffset="371774.1495">5159 12799 0,'-49'0'0,"49"-25"0,-25 25 15,50 0 1,0 0 0,-1 0-1,1 0-15,0 0 16,0 0-1,0 0-15,-1 0 16,1 0-16,0 0 16,49 0-16,-49 0 0,0 0 0,0 0 15,0 0-15,24 0 16,-24 0-16,-25 25 0,-25-25 31,0 0-15,1 0-16,-26 0 0,25 0 15,0 25-15,1-25 16,-26 0-16,25 0 16,0 0-16,1 0 15,-1 0-15,25 25 47,-25 0-47,25-1 16,-25-24-16,25 25 15,0 0-15,-25 25 0,25-26 16,-24 1-16,24 25 0,-25-25 0,25-1 16,-25 26-16,25-25 0,0 0 15,0 0-15,0-1 16,0 1-16,25 0 16,-25 0-1,25-25-15,-1 25 16,26-25-16,-25 0 15,0 0-15,-1 0 16,1 0-16,0 0 0,0 0 16,0-25-1,-50 25 1,0-25 0,0 0-16,0 25 15</inkml:trace>
  <inkml:trace contextRef="#ctx0" brushRef="#br0" timeOffset="371928.2517">5184 13196 0,'-25'0'32,"100"50"-32,-125-100 0,1 50 0,49-25 15,24 25 1,1 0-16,0 0 0,0 0 16,0 0-1,24 0-15,-24 0 0,0 0 0,0 0 16,-1 0-16,1 0 0</inkml:trace>
  <inkml:trace contextRef="#ctx0" brushRef="#br0" timeOffset="372246.4034">5829 12998 0,'0'0'0,"25"-50"0,0 50 0,-25-25 15,25 0-15,-25 1 16,0-1-1,0 0 1,-25 0 0,25 0-1,-25 25-15,0 0 16,0 25-16,0 0 16,25 0-16,0 0 15,-24-1-15,24 26 0,-25-25 0,25 0 16,0-1-16,-25 26 15,25 0-15,-25-26 0,25 26 16,0-25-16,-25 0 0,25 0 16,0 24-16,-24-24 0,24 0 0,0 0 15,-25-25 1</inkml:trace>
  <inkml:trace contextRef="#ctx0" brushRef="#br0" timeOffset="372383.0391">5581 13221 0,'-25'-25'47,"50"50"-47,-25-50 0,50 25 15,-26-25-15,1 25 16,25 0-16,-25 0 16,24-25-16</inkml:trace>
  <inkml:trace contextRef="#ctx0" brushRef="#br0" timeOffset="372715.1538">5953 13122 0,'25'-25'0,"149"-99"47,-373 273-47,422-298 0,-223 124 16,25 0-16,-25 0 15,0 1-15,0-1 16,25 25-16,-25-25 0,0 0 31,-25 25 0,25 25-15,-25-25-16,1 25 16,-1 0-16,25-1 15,-25 1-15,0 0 0,25 0 16,-25 0-16,25-1 0,-24 1 16,24 0-16,-25 25 0,25-26 0,-25 1 15,25 0-15,0 0 16,-25 25-16,25-26 0,0 1 15,-25-25-15,25 25 0,0 0 16,-24-25-16</inkml:trace>
  <inkml:trace contextRef="#ctx0" brushRef="#br0" timeOffset="373008.893">5854 13221 0,'25'0'15,"0"0"1,-1 0-16,26 0 16,-25 0-16,0-25 0,-1 25 15,1 0-15,0-25 0,25 25 16,-26-25-16,-24 50 62,0 0-62,0 0 16,-24 0-16,24 0 16,0-1-16,-25-24 15,25 25-15,0 0 0,0 0 16</inkml:trace>
  <inkml:trace contextRef="#ctx0" brushRef="#br0" timeOffset="373144.5633">6176 13122 0,'-49'173'0,"98"-346"0,-24 148 16,-25 0-16,0 0 16,0 50 15,25-25-15,-25 25-16</inkml:trace>
  <inkml:trace contextRef="#ctx0" brushRef="#br0" timeOffset="373580.1788">6548 13122 0,'0'-25'16,"-24"25"-16,-1 0 16,0 0 15,0 25-31,25-1 0,-25 1 15,25 0-15,-24 0 16,-1 0-16,25 0 16,-25-25-16,25 24 0,0 1 15,25 0 1,0-25 0,-1 0-16,1 0 0,0-25 15,25 0 1,-26 1-16,1-1 0,0 0 15,-25 0-15,25 0 0,0 25 16,-25-25-16,24 1 16,-24 48 15,0 1-15,0 0-16,-24-25 0,-1 75 15,25-51-15,0 1 16,0 0-16,-25 0 15</inkml:trace>
  <inkml:trace contextRef="#ctx0" brushRef="#br0" timeOffset="373715.8185">6648 13072 0,'0'-25'15,"-25"249"-15,50-423 16,-25 149-16,24 50 31,1 25-15</inkml:trace>
  <inkml:trace contextRef="#ctx0" brushRef="#br0" timeOffset="374844.2272">6846 13295 0,'-74'-198'0,"148"396"16,-74-173-16,0-50 31,25 1-15,0-1-16,-25 0 0,25 0 16,-25 0-16,0 0 15,0 1 1,-25 24-1,25 24-15,-25-24 16,0 50-16,25-25 16,0 0-16,0 0 15,0-1-15,0 1 16,25-25-16,0 0 16,0-25-16,-1 25 15,-24-24-15,25-1 0,0 0 0,0 0 16,0 0-16,-1 0 15,-24 1-15,25 24 16,-25-25-16,0 50 31,0-1-15,0 1-16,0 0 0,0 0 16,0 0-16,0 0 15,25-25 1,0-25-1,0 25-15,-1-25 0,-24 0 16,25 0-16,0 0 0,0 1 16,-25-1-16,25 25 0,-25 25 31,-25-25-15,25 24-16,0 1 0,-25 0 0,25 0 15,0 0-15,0 0 16,25-1-16,0-24 15,-1 0-15,1 0 16,0-24-16,0 24 0,0-25 16,24-25-16,-49 25 15,25 25-15,-25-25 0,25 25 0,-25-24 16,-25 24 15,25 24-15,0 1-16,0 0 0,-25 0 15,25 0 1,25-25 15,-25-25-31,50 0 16,-26 25-16,1 0 0,-25-25 16,25 0-16,-25 1 15,-25 24 16,25 24-15,0 1 0,25-25-1,0 0 1,0 0-16,-1 0 16,26-25-16,-25 25 0,-25-24 15,25-1-15,-1 25 0,-24-25 16,25 25-16,-25-25 0,-25 50 47,25 25-32,0-26-15,-24 1 0,24 0 16,-25 0-16,25 0 0,0 49 0,0-24 16,0-25-16,-25 24 0,25-24 15,0 49-15,0-49 0,-25 25 16,25-25-16,-25-1 0,1 1 15,-1 0-15,0-25 16,0 0-16,-24-25 16,-1 0-16,25 1 0</inkml:trace>
  <inkml:trace contextRef="#ctx0" brushRef="#br0" timeOffset="375305.33">5308 13767 0,'0'0'0,"-25"-25"0,50 25 31,25 0-15,-25 0-16,-1 0 16,26 0-16,0 25 0,24-25 15,-24 0-15,24 0 0,-24 0 16,24 0-16,1 0 0,73 24 15,-48-24-15,-26 0 0,25 25 0,0-25 16,100 0-16,-100 0 16,-25 25-16,26-25 0,-26 0 15,1 0-15,49 0 0,-75 0 16,1 0-16,-25 0 0,-1 0 0,1-25 16,-50 25 15</inkml:trace>
  <inkml:trace contextRef="#ctx0" brushRef="#br0" timeOffset="376954.3184">5358 14263 0,'0'24'47,"0"1"-32,0 0 1,0 0 0,-25 0-1,25 0-15,0-1 16,0 26-16,-25-25 0,25 0 16,0-1-16,0 26 15,-25-25-15,25 0 16,0-1-1,-24-24 1</inkml:trace>
  <inkml:trace contextRef="#ctx0" brushRef="#br0" timeOffset="377605.9817">5358 14139 0,'0'0'16,"0"-25"-16,-25 25 0,0-25 15,0 25 1,1 0 15,24 25-31,-25-25 0,25 25 16,-25-1-16,0 1 0,0 0 15,1 0 1,-1-25-16,25 25 0,-25-1 16,25 1-16,0 0 0,-25 0 15,0 0-15,25 0 0,0-1 16,-24 1-16,24 25 0,-25-25 0,25-1 15,0 1-15,0 0 16,0 25-16,0-26 0,0 1 16,0 0-16,0 0 0,25 24 15,-25-24-15,24 0 0,-24 0 16,25 0-16,0-1 0,0 1 16,0-25-16,-25 25 0,24-25 15,26 25-15,-25-25 16,0 0-16,-1 25 0,26-25 15,-25 0-15,24 0 0,-24 0 16,0-25-16,0 25 0,0-25 0,-1 0 16,1 0-16,0 1 15,-25-1-15,25-25 16,-25 1-16,25 24 16,-25 0-16,0-25 0,24-24 0,-24 49 15,0-24-15,0 24 0,0 0 16,-24 0-16,-1-24 0,0 24 15,0 25-15,0 0 0,25-25 16,-49 25-16,24 0 0,0 25 16,0 0-16,1-1 15</inkml:trace>
  <inkml:trace contextRef="#ctx0" brushRef="#br0" timeOffset="378185.4382">5135 15627 0,'-25'0'0,"25"-25"15,0 0 17,25 25-17,-25-24 1,24 24-16,1 0 15,0 24-15,0 26 16,-25-25-16,25 0 16,-25-1-16,0 1 0,0 0 15,0 0-15,0 0 0,-25-1 16,25 1-16,-25-25 0,0 25 16,0-25-16,25 25 0,-24-25 15,-1 0-15,0 0 16,0 0-16,25-25 0,-25 25 15,25-25-15,25 25 47,0 0-47,25 0 16,-26 0-16,1 0 16,0 25-16,25-25 0,-26 0 15,1 0-15,0 0 0,0 0 16,0 0-16,-1-25 15</inkml:trace>
  <inkml:trace contextRef="#ctx0" brushRef="#br0" timeOffset="378585.3707">5159 15304 0,'0'0'0,"-24"0"0,-1 0 0,0 0 15,0-24-15,0 24 0,1 0 16,-1 0-16,0 0 0,25 24 16,-25-24-16,-24 50 0,49-25 15,-25 0-15,0 0 0,25-1 0,-25 1 16,0 50-16,0-26 0,1-24 16,24 25-16,0-26 15,-25 76-15,25-51 0,0-24 16,25 25-16,-25-1 0,49 1 15,1 24-15,-25-49 0,0 0 0,24 0 16,1-1-16,24 1 0,-24-25 16,-1 0-16,1-25 0,0 1 15,-1-1-15,26-74 0,-51 74 16,1-25-16,0-24 0,0 24 16,0-74-16,-25 75 0,0-1 0,0 0 15,0 1-15,-25-1 16,0-24-16,25 49 0,-25-25 15,0 25-15,1 1 16,24-1 0</inkml:trace>
  <inkml:trace contextRef="#ctx0" brushRef="#br0" timeOffset="379534.0358">6077 14287 0,'0'-24'0,"-25"24"0,1-25 32,48 25-1,1 0-31,0 25 0,0-25 0,0 0 15,-1 24-15,26-24 0,-25 0 16,0 0-16,-1 0 16,1 25-16,0-25 15,-50 0 1,0 0 0,25 25-1,0 0-15,-24-25 0,24 25 0,-25 0 16,25 24-16,-25-24 15,25 0-15,0 0 0,0 24 16,-25-24-16,25 25 0,0-26 16,-25 1-16,25 25 0,0-25 15,-24 24-15,-1-24 16,25 0-16,0 0 16,0-50-1,25 25-15</inkml:trace>
  <inkml:trace contextRef="#ctx0" brushRef="#br0" timeOffset="379845.4876">6499 14585 0,'-25'0'31,"0"25"-31,25 0 0,0 0 16,-25-25-16,25 24 15,0 1-15,25-25 16,0 0 0,0 0-1,-25-25-15,0 1 16,25-1-16,-25 0 0,-25 0 16,25 0-16,-25 25 15,25-24-15,-25 24 0,0 0 16,1 0-16,48 0 31,1 24-31,0-24 16,-25 25-16</inkml:trace>
  <inkml:trace contextRef="#ctx0" brushRef="#br0" timeOffset="380117.7618">6747 14560 0,'0'0'0,"25"0"16,-50 25 31,25 0-47,0 0 15,0 0-15,0-1 0,0 1 16,25 0-16,-1-25 16,1 0-16,0 0 0,0-25 15,0 0 1,-25 1-16,0-1 0,0 0 0,-25-25 15,0 26 1,0 24-16,25-25 0,-25 25 16,1 0-16,24 25 15,24-25 1</inkml:trace>
  <inkml:trace contextRef="#ctx0" brushRef="#br0" timeOffset="380809.355">7466 14511 0,'0'0'0,"0"25"31,0-1-31,0 1 15,0 0-15,0 0 0,0 0 16,0-1 0,0-48-1,25-1 1,-25 0-16,25 0 0,-25 0 16,25 1-16,-1-26 0,-24 25 15,25 0-15,-25 1 16,25 24-16,-25 24 15,0 1-15,0 25 16,0-25-16,0-1 16,0 1-16,0 0 15,25 0-15,-25 0 16,25-25 0,-1-50-16,1 25 15,0 0-15,0 1 0,-25-1 16,25 25-16,-25-25 0,0 0 15,24 25-15,-24 25 32,0 0-32,0 0 15,0-1-15,0 1 0,0 0 16,0 0-16,0 0 16,25-1-16,-25 1 15,25-25-15,0 0 16,0-25-16,-1 25 0,1-24 15</inkml:trace>
  <inkml:trace contextRef="#ctx0" brushRef="#br0" timeOffset="381144.367">8161 14511 0,'0'-25'16,"0"50"-16,0-75 16,0 25-16,-25 1 15,0 24 1,0 0-16,1 24 15,-1 26-15,0-25 16,0-25-16,25 25 0,0-1 16,0 1-16,0 0 0,25-25 15,25 0 1,-26-25-16,1 25 16,0-25-16,0 1 15,-25-1-15,25 25 0,-50 25 47,25-1-31,0 1-16,0 0 15,0 0 1,25-25-16,-25-50 16,24 50-16,1-25 0</inkml:trace>
  <inkml:trace contextRef="#ctx0" brushRef="#br0" timeOffset="381515.3456">8359 14436 0,'25'0'16,"-99"50"-16,123-100 0,-24 75 0,-25 0 0,-25-25 15,25 25-15,0 0 16,-25-1-16,25 1 0,-24-25 16,24 25-16,0 0 15,24-25 1,1-25-16,0 25 15,-25-25-15,25 0 0,0 1 16,-1-1 0,-24 0-16,25 0 0,0 0 15,-25 50 17,0 0-17,0 0-15,0 24 16,0-24-16,0 0 15,-25 0-15,25 0 16,0-1-16,25-24 31,0-24-31,24-26 16,-49 25-16,25 25 16,0-25-16</inkml:trace>
  <inkml:trace contextRef="#ctx0" brushRef="#br0" timeOffset="381916.2783">8731 14436 0,'0'0'16,"0"25"15,0 0-31,0 0 0,-25-25 16,25 25-16,-24-1 0,24 1 16,0 0-16,0 0 15,24-25 1,1 0-16,0 0 15,0 0-15,0 0 0,-1-50 16,1 50-16,0-25 0,0 1 0,0-1 16,-1 0-16,1 0 0,0 0 15,-50 50 17,25 0-17,-25 25-15,1-26 0,24 1 0,0 25 16,0-25-16,-25 24 15,25 26-15,0-51 0,-25 1 0,25 25 16,0-25-16,-25 24 16,0-24-16,25 0 0,-24 0 0,-1-25 15,0 24-15,-25-24 0,26 0 16,-1 0-16,0-24 0,0 24 16,0-50-16,1 25 0,24 0 15,0 1-15,0-1 0,0 0 16,24-49-16</inkml:trace>
  <inkml:trace contextRef="#ctx0" brushRef="#br0" timeOffset="382532.83">9798 14163 0,'0'0'0,"-25"0"0,0 0 15,50 0 32,0 0-47,0 0 0,-1 0 16,1 0-16,0 0 16,0 25-16,0 0 0,-25 0 15,0 0 1,0-1-1,-25-24-15,0 50 0,25-25 16,-25 0-16,0 0 0,25-1 16,-24 26-16,24-25 0,-25 24 0,25-24 15,-25 0-15,0 0 16,25 0-16,-25-25 16,1 0-1,-1 0-15,0-25 16,25 0-16,0 0 15,25 25 1,0 0 0,-1 0-16,1 0 15,50 0-15,-51 0 0,1 0 16,25 0-16,-25 0 0,24 0 16,-24 0-16,0 0 0,0-25 15,0 25-15</inkml:trace>
  <inkml:trace contextRef="#ctx0" brushRef="#br0" timeOffset="382847.6977">10368 14039 0,'0'0'0,"0"-24"16,25 24-16,-25 24 31,-25 1-16,25 0-15,-24-25 0,24 25 0,-25 0 16,0-1-16,0 51 0,0-50 16,1 24-16,-1-24 15,0 25-15,0 24 0,0-49 16,1 25-16,-1-26 0,0 26 0,0-25 16,0 24-16,0-24 15,1 0-15,24 0 0,0 0 0,-25-1 16,25-48 15,0-1-31,25 0 0,-25 0 16,49 25-16,-24-49 0</inkml:trace>
  <inkml:trace contextRef="#ctx0" brushRef="#br0" timeOffset="383149.2378">10368 14461 0,'-24'25'31,"24"0"-15,-25-25-16,25 25 15,0-1 1,-25 1-16,25 0 16,0 0-16,25 0 15,0-25 1,-1 0-1,1-50-15,0 25 16,0 0-16,-25 1 0,0-1 0,0 0 16,0-25-16,-25 26 15,0-1 1,0 25-16,1 0 0,-1 0 16,0 25-16,0-1 15</inkml:trace>
  <inkml:trace contextRef="#ctx0" brushRef="#br0" timeOffset="384123.6645">6152 15503 0,'-25'0'16,"0"0"0,50 0-1,0 0 1,-1 0-16,26 0 0,0 0 16,-26 0-16,1 0 0,25 0 0,-25 0 15,24 0-15,-24 0 0,0 0 16,0 0-16,-50 0 47,25 25-47,-25-25 0,0 0 15,25 25-15,-25-25 16,25 24-16,-24-24 0,24 25 16,-25 25-16,0-25 15,25-1-15,-25 1 0,0 0 0,1 49 16,24-49-16,-25 0 0,25 25 15,-25-26-15,25 1 0,-25 0 16,25 0-16,0 0 16,0-50 15,50 0-31</inkml:trace>
  <inkml:trace contextRef="#ctx0" brushRef="#br0" timeOffset="384646.1647">6499 15801 0,'-149'124'16,"298"-248"-16,-149 148 16,0 1-1,0 0-15,0 0 16,-25 0-16,25-1 16,0 1-16,0 0 0,25-25 15,-25 25-15,25-50 16,-1-25-1,-24 26-15,0-1 16,0 0-16,0 0 16,-24 25-16,-1 0 15,0 0-15,0 25 32,50-25-17,49 0-15,-49 0 16,0 0-16,0 0 15,0 0-15,24-25 0,-24 25 16,0-25-16,-25 50 31,0 0-31,0 0 16,0 0-16,0-1 16,0 1-16,0 0 15,25 0-15,-1-25 16,1-25-1,0 25-15,-25-25 16,0 0-16,0 1 0,0-1 16,0 0-16,0 0 0,-25 0 15,0 1-15,25-1 0,-24 0 16,-1 25-16,25-25 0,-25 25 0,25-25 16</inkml:trace>
  <inkml:trace contextRef="#ctx0" brushRef="#br0" timeOffset="384999.87">7665 15627 0,'0'0'0,"0"-25"15,24 0-15,-24 1 0,25-1 16,-25 0-16,25 0 0,0-24 15,-25 24-15,0 0 16,0 0-16,-25 25 16,0 0-1,-24 25-15,49 0 16,-25-25-16,0 25 0,25-1 16,0 26-16,-25-25 0,25 0 15,0-1-15,0 26 0,-25-25 16,25 49-16,-24-24 0,24-1 15,-25-24-15,0 25 0,0 24 16,25-49-16,0 25 0,-25-26 0,25 1 16,0 0-16,0 0 0,-24-25 15,24 25-15</inkml:trace>
  <inkml:trace contextRef="#ctx0" brushRef="#br0" timeOffset="385148.4755">7367 15900 0,'-25'0'32,"50"0"-17,25-25 1,-26 25-16,1 0 0,0 0 16,0 0-16,0 0 0,24 0 0,-24 0 15</inkml:trace>
  <inkml:trace contextRef="#ctx0" brushRef="#br0" timeOffset="385803.033">7689 16024 0,'0'0'0,"0"25"16,25-25 0,0-50-16,-25 25 0,25 25 15,0-25-15,-25 1 0,24-1 0,1 0 16,-25 0-16,0 0 15,0 1-15,-25 24 16,1 0 0,-1 24-16,0-24 0,0 25 15,25 0-15,-25-25 0,25 25 16,0 24-16,0-24 0,0 0 16,25-25-16,0 25 15,0-25-15,0 0 16,-1 0-16,1 0 0,0-25 15,0-25-15,0 50 0,-1-24 16,1-1-16,0 0 0,0 25 0,-25-25 16,25 25-16,-25-25 0,25 25 15,-50 25 17,25 0-32,-25 0 15,25 0-15,-25-25 0,25 24 16,0 1-16,0 0 0,25-25 15,0-25 1,0 0 0,-1-24-16,-24 24 15,25 0-15,0 0 16,0 50 15,-25 0-31,0 0 16,0 0-16,0-1 15,0 1-15,25 0 0,-1-25 16,1 0 0,-25-25-16,25 0 15,0 1-15,-25-1 0,0 0 16,25 0-16,-25-24 0,0 24 16,0-25-16,0 25 0,0 1 0,-25-1 15,25 0-15,-25 0 0,0 25 16</inkml:trace>
  <inkml:trace contextRef="#ctx0" brushRef="#br0" timeOffset="386279.7618">9376 15528 0,'-25'0'16,"50"0"15,0 0-15,0 0-16,0 0 15,-1 0-15,26 0 0,-25 0 16,-25 25-16,0 24 16,-25-24-1,25 0-15,-25 0 0,0-1 16,-24 51-16,24-50 0,0-1 0,0 1 16,25 0-16,-24 0 0,24 0 15</inkml:trace>
  <inkml:trace contextRef="#ctx0" brushRef="#br0" timeOffset="386752.6872">9252 15900 0,'-74'-25'31,"198"75"-31,-248-125 0,198 125 0,-123-100 16,73 50 0,26 0-16,-25 0 0,24 0 15,-24 0-15,0 0 0,49-25 16,-49 25-16,25-24 0,-25-1 0,-1 25 15,-24-25-15,50-25 0,-25 50 16,-25-24-16,25-1 0,-25 0 16,24 0-16,1 0 0,0 1 15,-25-1-15,25 25 0,-25-25 16,25 0-16,-1 25 0,-24-25 16,25 25-1,-50 25 16,1-25-31,-1 50 16,0-50-16,25 49 16,-25-24-16,25 0 0,-25 0 0,1 0 15,24 24-15,-25 1 0,0-25 16,0 24-16,25-24 0,-25 25 16,-24-1-16,49 1 0,-25-25 15,0 24-15,0-24 0,-24 25 16,49-26-16,-25 1 0,0 0 0,25 0 15,-25 0-15,1-1 16,24 1-16,-25-25 0,50 0 47,-25-25-47,24 1 0,1-1 0</inkml:trace>
  <inkml:trace contextRef="#ctx0" brushRef="#br0" timeOffset="387115.7199">9897 15925 0,'0'0'0,"25"-25"16,-50 25 46,25 25-46,-25-25-16,25 24 0,-25 1 15,25 0-15,0 0 16,0 0-16,0-1 0,25-24 16,0 0-1,0 0-15,0-49 16,-1 24-16,-24 0 15,0-24-15,25 24 16,-25 0-16,-25 0 16,1 25-16,-1 0 15,0 0-15,-25 0 16</inkml:trace>
  <inkml:trace contextRef="#ctx0" brushRef="#br0" timeOffset="388142.2742">10716 14635 0,'0'0'0,"-25"0"15,25 25 32,0 24-31,0-24 0,0 0-16,-25 0 0</inkml:trace>
  <inkml:trace contextRef="#ctx0" brushRef="#br0" timeOffset="388580.6144">10517 16123 0,'0'25'47,"0"0"-47,-25-1 15,25 1-15,-24 0 0,24 0 0,0 0 16,-25-1-16</inkml:trace>
  <inkml:trace contextRef="#ctx0" brushRef="#br0" timeOffset="444907.72">11509 14188 0,'0'25'93,"0"0"-77,0 0 0,0-1-1,-24 1-15,24 0 0,0 0 16,0 0-16,-25 24 0,25-24 16,0 25-16,0-25 0,-25 24 15,25-24-15,0 49 0,-25-49 16,25 0-16,0 25 0,-25-26 15,25 1-15,0 0 0,0 0 16,-24-25-16,24 25 16,0-50-1,0-50 1,0 51-16,0-1 0,0 0 16,24 0-16,-24-24 0,25-1 15,-25 0-15,0 26 0,0-26 16,25 25-16,0-49 0,-25 49 15,25 0-15,-25 0 0,24 0 16,1 1-16,0-1 0,0 25 16,0 0-16,-1 25 15,1-25-15,-25 24 16,25 1-16,-25 0 0,25-25 0,-25 50 16,0-25-16,25-1 0,-25 1 15,0 0-15,-25 0 16,0 0-16,0-25 15,0 24-15,1-24 0,-1 0 16,0 0-16,0-24 16,25-1-1,0 0-15,25-25 16,0 50-16,0-24 16,-1-1-16,1 25 0,0-25 15,25 0-15,-26 0 0,1 25 16,0-25-16,0 25 0,0-24 15,-1 24-15,1 0 16,-25 24 0,25-24-1,-25 25-15,0 0 16,0 0-16,0 0 16,0 0-16,0-1 15,0-48 16,25 24-31,-25-25 16,25 0-16,-25 0 0,24 0 0,-24 0 16,25 1-16,0-1 0,0 0 15,0 0-15,-25 0 16,24 25-16,1 0 31,-25 25-31,25-25 16,-25 25-1,0 0-15,0 0 16,0-1-16,-25 1 16,25 0-1,-25 0-15,25 0 16,0 0-16,25-1 16,0-24-16,0 0 15,0 0-15,0-24 0,-1-1 16,-24 0-16,0 0 15,0 0-15,0 0 16,0 1-16,-24-1 0,24 0 16,-25 25-16,0-25 15,0 25 1,25 25 0,25 0-1,0-25-15</inkml:trace>
  <inkml:trace contextRef="#ctx0" brushRef="#br0" timeOffset="447117.803">12427 14263 0,'124'0'16,"-347"0"-16,322 0 15,50 0-15,-149-25 0,0 0 16,-25 25 0,0 0-1,1 0-15,-1 0 0,25 25 0,-25-25 16,0 0-16,0 25 15,25-1-15,25-24 32,0 25-17,0-25 1,-25 25-16,25-25 0,-25 50 16,0-25-16,0-1 0,0 1 15,0 25-15,0-25 0,0 49 0,0-49 16,-25 24-16,25-24 0,0 0 15,0 0-15,-25 24 0,0-49 16,0 25-16,1-50 31,24-24-31,0 24 0,0 0 16,24-24-16,-24 24 0,25-25 16,0 25-16,0-24 0,0-26 15,-1 51-15,1-1 0,25-25 16,-25 25-16,24-24 15,-24 24-15,0 25 16,0 0 0,-25 25-16,0 24 15,0-24 1,0 0-16,0 0 16,0 0-16,0-1 0,-25-24 15,25 25-15,0-50 31,25 1-31,-25-26 16,0 25-16,0 0 0,24 0 16,-24 1-16,25-1 0,-25 0 15,25 0-15,-25 0 0,25 25 16,-25-24-16,25 24 16,-1 24-1,-24 1-15,25 0 16,0 0-16,0 0 15,0-25-15,-1 24 16,1-24-16,0 0 16,0 0-16,0 0 15,-1 0 1,-24-24 0,0-1-16,0 0 15,-24 25 1,-1 0-1,0 25 1,0 0-16,0-25 0,25 24 16,-24-24-16,24 25 0,-25 0 0,25 0 15,25-25 1,-1 0 0,1 0-16,0 0 15,-25-25-15,25 0 0,-25 0 16,25 25-1,-25 25 1,-25 25 0,25-25-1,0 0-15,25-25 32,-25-25-32,24 0 15,1 0 1,0-25-16,0 50 0,-25-24 15,25-1-15,-25 0 16,25 25-16,-25 25 31,0 24-31,-25-49 0,25 25 16,-25 25-16,25-25 16,25-25 15,-25-25-31,25 0 15,-1 0-15,1 0 0,0 1 16,-25-1-16,25 25 16,0-25-16,-25 0 0,24 25 15,-24 25 1,0 0 0,0 0-16,-24-1 0,24 1 15,0 0 1,24-25-1,-24-25 1,25 0-16,0 25 0,-25-24 16,0-1-16,25 0 15,-25 50 17,0 0-32,0-1 15,0 1-15,25 0 16,-25 0-16,24-25 15,1 0-15,0 0 16,0 0-16,0-50 16,-1 50-16,-24-25 0,25 25 15,-25-24-15,0-1 16,25 0-16,-25 0 16,-25 50 15,25 0-16,-25-25-15,25 25 0,0-1 16,-24 1 0,24 0-16,0 0 15,24-25 1,1 0-16,0 0 16,0 0-1,0-25-15,-1 0 0,1 25 16,0 0-16,0-25 15,0 1-15,-1 24 0,1 0 16,-25-25 0,0 0-16,-25 25 15,1 0 1,-1-25-16,0 25 16,25 25-16,-25 0 15,25 0-15,0-1 16,0 1-16,0 0 0,0 0 15,0 0-15,25 0 16,-25-1-16,25-24 16,0 0-16,-1 0 0,26 0 15,-25 0-15,0-24 0,-1 24 16,1-25-16,0 25 0,49-25 16,-49 0-16,0 0 0,0 0 15,0 1-15,-25-1 16,0 0-16,0 0 15,0 0-15,-25 1 32,0 24-32,0 0 15,25 24-15,-25-24 0,25 50 0,-49-25 16,49 0-16,-25-1 0,25 1 16,0 0-16,25-25 31,24-25-31,-24 25 15,0-25-15,0 1 0,0-1 16,-1-25-16,1 25 0,0-24 0,0 24 16,0-25-16,0 26 0,24-51 15,-24 50-15,0-24 0,0 24 16,-1 0 0,-24 0-16,0 75 15,-24-25-15,24 0 16,0 24-16,-25-24 0,25 0 15,-25 49-15,25-24 0,0-25 16,0 24-16,0-24 0,0 25 16,0-1-16,0-24 0,0 0 15,25-25 1</inkml:trace>
  <inkml:trace contextRef="#ctx0" brushRef="#br0" timeOffset="447395.7746">14932 13915 0,'0'0'0,"25"0"32,0 0-32,0 0 0,0 0 0,24 0 15,-24 0-15,49 0 0,-49 0 16,0 0-16,0 0 0,0 0 15,-25 25-15,24 0 0,-24 0 16,0 0-16,-24-25 0,24 24 16,-25 51-16,0-50 0,25-1 15,-25 1-15,0 0 0,25 0 0,-24 49 16,-1-74-16,25 25 0,-25 0 16</inkml:trace>
  <inkml:trace contextRef="#ctx0" brushRef="#br0" timeOffset="447770.7781">15032 14287 0,'-75'0'32,"174"25"-32,-123-50 15,-26 25-15,75 0 16,0 0-16,-1 0 0,1-24 0,25 24 16,-1-25-16,1 25 0,-25-25 15,0 0-15,-1 0 0,26 1 16,0-26-16,-25 25 0,-1 0 15,-24 1-15,25-26 0,0 0 16,0 26-16,-25-1 0,0 0 16,25 0-16,-1 0 15,-24 1-15,0 48 16,-24 1 0,24 0-16,-25 0 15,0 24-15,25 1 0,-25-25 16,0 24-16,25-24 0,-49 50 15,24-26-15,25-24 0,-25 25 0,0-1 16,0-24-16,1 25 0,24-1 16,-25-24-16,25 0 15,-25-25-15,25 25 0,0 0 16,0-50 0,25 25-16,0-50 0</inkml:trace>
  <inkml:trace contextRef="#ctx0" brushRef="#br0" timeOffset="448021.1121">15627 14163 0,'0'0'0,"0"-24"15,25 24-15,-25 24 16,0 1 0,-25 0-16,25 0 15,-25 0-15,25-1 16,0 1-16,0 0 0,25-25 15,0 0-15,0 0 16,-1-25-16,-24 0 16,25 25-16,-25-24 0,0-1 15,0 0-15,0 0 0,-25 0 16,25 1-16,-49 24 0,24 0 16,-25 0-16</inkml:trace>
  <inkml:trace contextRef="#ctx0" brushRef="#br0" timeOffset="449212.2342">16446 13990 0,'0'-25'47,"0"50"-16,-25-25-31,25 49 16,0-24-16,-25 0 0,25 0 15,0 0-15,0-1 0,-25 1 0,25 0 16,0 0-16,-25-25 0,25 25 15,0-50 1,0 0 0,0 0-16</inkml:trace>
  <inkml:trace contextRef="#ctx0" brushRef="#br0" timeOffset="449566.8481">16396 13891 0,'25'-25'15,"-75"198"-15,75-321 16,0 148-16,-25 24 15,0 1-15,25-25 16,-1 25-16,1-25 0,0 25 0,0-25 16,0 0-16,-1 0 0,1 0 15,0 0-15,0 0 16,24 0-16,-24 0 16,0-25-16,0 25 15,-50 0 1,0 25-1,0 0 1,1-1-16,-1 1 0,0 0 16,25 0-16,-25 0 15,25-1-15,0 1 0,25 0 16,-25 0-16,25-25 0,0 25 16,-25-1-16,0 1 15,0 0-15,-25-25 16,25 25-16,-25-25 0,0 0 15</inkml:trace>
  <inkml:trace contextRef="#ctx0" brushRef="#br0" timeOffset="450740.3956">17388 13965 0,'0'0'0,"0"-25"0,25 25 0,-50 0 32,25 25-32,0 0 15,-25 0-15,25-1 16,0 1-16,0 0 0,0 0 0,-25 24 16,25-24-16,25-25 31,-25-49-16,25 24-15,0-25 0,0 25 16,-25 1-16,24-1 0,1 25 16,0-50-16,0 50 0,-25 25 31,0 0-15,-25 24-16,25-24 15,0 0 1,25-25-1,0-25 1,0 0-16,-1 1 16,1-1-16,25 0 15,-50 0-15,25 25 16,-1-25-16,-24 50 16,0 0-1,-24 25-15,24-26 16,0 1-16,0 0 15,-25 0-15,25 0 0,25-1 16,-1-24 0,26 0-16,-25 0 0,0 0 15,-1-24-15,1 24 0,25-25 16,-50 0-16,25 25 0,-1-25 16,1 0-16,0 1 15,-25-1-15,-25 25 16,0 0-1,25 25-15,-24-25 16,24 24-16,0 1 16,0 0-1,24-25 1,1 0-16,0 0 16,-25-25-16,25 25 15,-25-25-15,0 1 16,0-1-16,0 0 0,0 0 15,-25 0-15,0 1 16,0 24-16,25-25 0,-24 25 16,-1 0-16,25 25 31,25-1-31,-1-24 16,26 0-16,-25 25 15,0-25-15,-1 0 0,26 0 16,-25 0-16,24 0 0,1 0 15,-25 0-15,0 0 16,-1 0-16,-24 25 16,0 25-1,0-26-15,-24 1 16,24 0-16,-25 0 0,50-25 31,-25-50-15,0 25-16,24 1 15,1-51-15,0 75 16,-25-25-16,0 1 0,25 24 16,0 0-1,-1 0 1</inkml:trace>
  <inkml:trace contextRef="#ctx0" brushRef="#br0" timeOffset="450988.7336">18554 14139 0,'-25'0'15,"25"-149"-15,25 298 0,-25-174 16,25 0 0,0 25-1,-1-25-15,1 0 0,0 1 0,-25-1 16,25 25-16,-25-25 0,0 0 16,0 0-16,-25 25 15,-25 0 1,26 25-16,-1-25 0,0 25 15,25 0-15,-25 0 0,25 24 0,0-24 16,0 0-16,25-25 16,25 25-16,-26-25 0,26 0 15,-25 0-15,24 0 0</inkml:trace>
  <inkml:trace contextRef="#ctx0" brushRef="#br0" timeOffset="451706.5304">19298 13891 0,'0'0'0,"-25"0"15,50 0 17,0 0-32,0-25 0,-1 0 15,26 25-15,-25-25 16,0 25-16,-1-25 15,-24 1-15,0-1 16,0 0-16,-24 0 16,-1 25-1,0 0-15,0 25 16,0 25-16,25-26 0,0 1 16,0 0-16,0 25 15,0-26-15,25-24 0,-25 25 16,25-25-16,0 25 0,0-25 15,-1 0-15,1 0 0,0 0 16,25 0-16,-25 0 0,24-25 16,-24 25-16,0-25 0,24-24 15,-24 24-15,0 0 0,0 25 16,0-25-16,-1 1 0,1-26 16,-25 0-16,25 26 0,-25-1 0,0 0 15,0 0-15,0 0 16,0 1-16,0-1 15,-25 25 1,25 25-16,-25-25 16,25 24-16,-24 26 0,-1-25 0,25 0 15,0 24-15,-25-24 0,25 49 16,-25-49-16,25 25 0,0-25 16,0 24-16,-25-24 0,25 25 15,0-1-15,-24-24 0,24 0 16,0 0-16,-25-1 15,25-48 1,-25-26-16</inkml:trace>
  <inkml:trace contextRef="#ctx0" brushRef="#br0" timeOffset="452040.1493">19645 13915 0,'-24'-49'31,"48"98"-31,1-123 16,0 74-16,0 0 0,24 0 15,-24 0-15,50 0 0,-26-25 16,1 25-16,-25 0 0,24-25 16,-24 25-16,49-24 0,-49 24 15,-25-25-15,25 0 0,0-25 16,-25 26-16,0-1 16,0 0-1,-25 0-15,0 50 16,0-25-1,25 50-15,-24-26 0,24 1 16,0 0-16,-25 25 0,0-1 16,25-24-16,0 25 0,-25-26 15,25 51-15,-25-50 0,25 24 16,0-24-16,0 0 0,-24 0 16,24 24-16,0-24 0,0 0 0,-25-25 15</inkml:trace>
  <inkml:trace contextRef="#ctx0" brushRef="#br0" timeOffset="452320.4037">19943 13965 0,'0'-25'16,"50"0"-1,-26 25 1,1 0-16,0 0 0,25 0 0,-1-24 15,-24 24-15,0 0 0,0 0 16,-1 0-16,1 0 16,-25 24-1,-25 1 1,1 0-16,-1 0 0,25 0 16,-25-1-16,25 1 0,0 0 15,0 0-15,0 0 0,0-1 16,0-48-1,25 24 1</inkml:trace>
  <inkml:trace contextRef="#ctx0" brushRef="#br0" timeOffset="452447.067">20315 13717 0,'-74'273'0,"148"-546"0,-99 273 15,25 25 1,25 0-1</inkml:trace>
  <inkml:trace contextRef="#ctx0" brushRef="#br0" timeOffset="452872.9326">20637 13866 0,'-223'-50'0,"446"100"0,-223-75 0,0 0 16,-24 25-1,-1 0 1,0 0-16,0 25 16,0-25-16,25 25 15,-49 0-15,49-1 0,-25 1 16,25 0-16,0 0 0,0 0 16,0-1-16,0 1 0,25-25 15,-25 25-15,25-25 0,-1 0 16,1 0-16,0 0 0,0 0 15,0 0-15,-1-25 0,1 0 16,0 25-16,-25-24 0,25-1 16,25 0-16,-50 0 15,24 25-15,-24-25 0,25 1 0,-25-1 16,0 50 15,-25-25-15,25 24-16,-24 26 15,24-25-15,-25 0 16,25-1-16,0 1 0,0 0 16,0 0-1,-25-25-15,25-25 16</inkml:trace>
  <inkml:trace contextRef="#ctx0" brushRef="#br0" timeOffset="453016.5707">20811 13767 0,'0'0'0,"0"-25"0,0 0 16,25 25 31,0 25-47,0-25 16</inkml:trace>
  <inkml:trace contextRef="#ctx0" brushRef="#br0" timeOffset="453756.2904">21010 14015 0,'0'0'0,"-25"24"0,25-48 32,25-1-17,24 0-15,-24 25 0,-25-25 16,25 0-16,-25 1 15,25 24-15,-25-25 0,0 0 16,-25 25 0,0 0-16,0 25 15,0-25-15,25 25 0,-24-1 16,24 26-16,0-25 16,24-25-1,26 0-15,-25 0 16,0 0-16,-1-25 15,26-25-15,-25 50 0,-25-24 16,25-1-16,-1 0 0,1 0 16,0 25-16,-25-25 15,0 50 1,0 0 0,-25 25-16,25-26 15,25-24 16,0 0-15,0 0-16,-1-24 16,1 24-16,-25-25 15,25 25-15,-25 25 16,0-1-16,0 1 16,-25 0-16,25 0 15,0 0 1,25-25-16,25-25 15,-26 25-15,1-25 16,-25 0-16,25 25 0,0-25 16,0-24-16,-1-1 0,1 25 15,-25 1-15,25-26 0,25-24 16,-25 49-16,-25 0 0,24 0 16,1 0-16,-25 1 15,25 24-15,-25 24 0,0 1 16,-25 25-16,25-25 15,-25 24-15,25-24 0,-24 25 16,24-26-16,-25 51 0,0-50 0,25-1 16,0 26-16,0 0 15,0-26-15,-25-24 0,25 25 16</inkml:trace>
  <inkml:trace contextRef="#ctx0" brushRef="#br0" timeOffset="453911.8786">21630 13841 0,'0'-25'16,"74"199"-16,-148-323 0,98 124 15,26 25 1,0 0-16,-25 0 16,24 0-16,1 0 0,24 0 15,-24 0-15,-25 0 0</inkml:trace>
  <inkml:trace contextRef="#ctx0" brushRef="#br0" timeOffset="479193.7321">11311 15900 0,'0'-25'0,"-25"25"16,25-25-16,0 0 31,-25 50 16,25 0-31,0 0-16,0 24 15,0-24-15,-24 0 16,24 0-16,0 0 16,0-1-16,0 1 0,0 0 15,-25 0 1,0-25-1,25-25-15</inkml:trace>
  <inkml:trace contextRef="#ctx0" brushRef="#br0" timeOffset="479329.371">11237 15701 0,'0'0'0,"0"-24"0,24 24 31,1 0-15</inkml:trace>
  <inkml:trace contextRef="#ctx0" brushRef="#br0" timeOffset="479658.5101">11485 15801 0,'0'24'0,"0"1"16,0 0-16,-25-25 15,25 25-15,0 0 0,0 24 16,0-24 0,0 0-16,0 0 15,0-50 1,25 0 0,-25 0-16,24 0 15,-24 1-15,25-1 0,-25 0 16,25 0-16,0 25 15,-25 25 1,25-25-16,-25 25 16,0 0-16,0-1 0,0 1 15,0 0-15,0 0 0,0 0 16,0-1-16,0 1 0,0 0 16,24-25-1,-24-25-15</inkml:trace>
  <inkml:trace contextRef="#ctx0" brushRef="#br0" timeOffset="479860.9698">11931 15577 0,'0'0'0,"0"25"32,0 0-17,-25-25-15,25 50 0,0-26 16,0 26-16,0 0 0,0-26 15,-25 26-15,25-25 0,0 0 16,0 24-16,0-24 0,0 0 0,0 0 16,-24-25-16,24 24 0</inkml:trace>
  <inkml:trace contextRef="#ctx0" brushRef="#br0" timeOffset="480019.5461">11782 15925 0,'0'-25'0,"50"198"0,-100-321 0,50 98 16,25 50 0,0 0-1,-25-25-15,25 25 0,-1 0 16,1 0-16,0 0 0,0 0 16,0 0-16</inkml:trace>
  <inkml:trace contextRef="#ctx0" brushRef="#br0" timeOffset="480470.7462">12005 15999 0,'25'0'16,"-50"-124"-16,25 248 0,50-124 0,-50-25 15,25 25-15,0-25 0,-25 1 16,24 24-16,-24-25 0,25 0 16,-25 0-16,0 0 0,0 1 15,0-1-15,-25 25 16,1 0-1,-26 25-15,50-1 16,-25-24-16,25 25 0,-25 0 16,25 0-16,0 0 15,0-1-15,25-24 16,25 0-16,-25 0 16,-1 0-16,1-24 0,0 24 15,25-50-15,-25 25 16,-1 0-16,1 1 15,-25-1-15,25 25 16,-25 25 0,0-1-16,0 1 0,0 0 15,0 25-15,0-26 16,0 1 0,25-25-1,-25-25-15,0 1 16,25-26-16,-25 25 0,24 0 15,-24 1-15,25-1 0,0 25 16,0-50-16,-25 25 16,25 25-16</inkml:trace>
  <inkml:trace contextRef="#ctx0" brushRef="#br0" timeOffset="481340.998">12576 15801 0,'0'24'0,"-50"-172"0,100 272 0,-50-75 15,0-24 1,0 0 0,0 0-1,25-25 1,0-25 0,-25 0-16,24 0 15,-24 0-15,0 1 0,25 24 16,-25-25-16,0 0 0,0 50 62,0 0-62,0-1 16,0 1 0,25-25-1,0 0 1,0-25-16,-1 25 15,-24-49 1,25 49-16,-25-25 16,25 0-16,-25 0 15,25 25 1,-25-24 0,0 48 62,0 1-78,0 0 15,0 0 1,0 0-16,-25-25 16,25 24-16,0 26 0,0-25 15,0 0-15,0-1 16,25 26-16,-25-25 15,25-25-15,-1-25 16,1-25 0,0 26-1,-25-51-15,25 50 0,-25 1 16,25-1-16,-1-25 16,-24 25-16,25 1 0,-25-1 15,0 50 16,0 24-15,-25-49-16,25 25 0,0 0 16,0 49-16,0-49 0,-24 25 15,24-26-15,0 26 0,0-25 16,0 74-16,24-74 0,-24 24 16,0-24-16,25 25 0,-25-25 15,0 49-15,0-49 0,0 0 0,0 0 16,0-1-16,-25-24 15,25-24 1,-24-1-16,24-25 16,0 0-16,0 1 0</inkml:trace>
  <inkml:trace contextRef="#ctx0" brushRef="#br0" timeOffset="481552.4395">13047 15776 0,'0'0'15,"25"-75"-15,0 75 16,0-24-16,-1 24 15,1 0-15,0 24 16,-25 1-16,0 0 16,0 0-16,0 0 0,-25-1 15,25 1-15,0 0 16,-49-25-16,24 0 0,25 25 16,-25-25-1,25-25-15,0 0 16,25 25-16</inkml:trace>
  <inkml:trace contextRef="#ctx0" brushRef="#br0" timeOffset="481756.8904">13395 15528 0,'24'-25'0,"-272"248"0,472-421 0,-175 173 0,-49 50 31,0 0-15,0-1-16,0 26 0,0-25 15,0 24-15,-25-24 0,25 25 16,-24-25-16,24 49 0,0-49 16,-25 24-16,25-24 0,0 0 15,0 0-15,0-50 32</inkml:trace>
  <inkml:trace contextRef="#ctx0" brushRef="#br0" timeOffset="481880.5615">13320 15776 0,'-25'0'16,"75"99"-16,-75-198 0,0 74 16,50 25-1,0 0-15,0 0 16,24-25-16,-24 25 0,0 0 0</inkml:trace>
  <inkml:trace contextRef="#ctx0" brushRef="#br0" timeOffset="482104.9666">13643 15801 0,'0'-25'31,"24"25"-31,1 0 16,0 0-16,0 0 16,0 0-16,-25-25 0,24 25 15</inkml:trace>
  <inkml:trace contextRef="#ctx0" brushRef="#br0" timeOffset="482633.6601">14114 15354 0,'0'0'0,"-25"0"15,25 25-15,-25 0 16,25 0-16,0-1 16,0 1-16,-25 50 0,25-51 0,-24 26 15,24-25-15,0 0 16,0 24-16,-25 1 0,25-25 0,0-1 15,0 1-15,25-50 32,-25 1-32,0-1 0,49-25 15,-49 25-15,25 25 0,0-24 16,0-1-16,-1 25 0,1 0 16,0 0-16,0 0 0,0 25 15,-25-1-15,0 1 16,0 0-16,0 0 15,-25 0-15,0 24 0,0-24 16,0 0-16,1 0 16,48-50 15,1 0-31,0 0 0,0 25 16</inkml:trace>
  <inkml:trace contextRef="#ctx0" brushRef="#br0" timeOffset="483400.6164">14486 15677 0,'25'-75'16,"-174"224"-16,273-223 0,-124-1 16,-25 75-1,0 25-15,1 0 16,24 0-16,-25-25 0,25 24 16,0 1-16,-25 0 0,25 0 15,25-25 1,0 0-16,-1-25 15,1 25-15,-25-25 0,50 25 16,-50-25-16,25 1 16,-25-1-16,0 50 31,0-1-31,0 1 16,0 0-16,0 0 15,0 0-15,24-25 16,1-25-1,25 0-15,-25 0 0,-25 0 16,24 25-16,-24-24 0,50-26 16,-50 25-16,0 0 15,0 1-15,0-1 16,0 0 0,-25 25-16,0 0 15,25 50-15,-24-50 0,24 24 16,-25 1-16,25 0 15,0 0-15,0 0 0,0-1 16,0 1-16,25 0 0,-25 0 0,24 0 16,-24-1-16,0 1 15,0 0-15,-24-25 32,24-25-1,0 0-16,24 1-15,1 24 0,0-25 16,0 25-16,0-25 16,24 0-16,-24 0 15,0 25-15,0-24 0,-1-1 0,1 25 16,0-25-16,0 25 0,-25-25 16,25 25-16,-25-25 15,-25 1 1,0 24-1,0 0-15,0 0 0,1 24 16,-1-24-16,0 50 16,0-25-16,0 0 0,25-1 15,0 26-15,25-25 16,-25 0-16,25-25 16,0 24-16,24-24 0,-24 0 15</inkml:trace>
  <inkml:trace contextRef="#ctx0" brushRef="#br0" timeOffset="484172.329">15677 15379 0,'0'0'16,"-25"0"-16,0 0 15,25-25-15,25 25 16,0 0-1,-1 0-15,1 25 0,0-25 16,0 25-16,0 0 16,-25-1-16,0 1 0,24 0 15,-24 0-15,0 24 0,-24-24 0,24 0 16,-25 0-16,25 0 0,-50 24 16,25-24-16,25 0 15,-24 0-15,24-1 0,-25-24 16,0 0-1,0-24 1,0 24 0,25-25-1,50 25 1,-25-25-16,0 25 16,-1-25-16,1 25 0,0-25 0,0 25 15,24-49-15,-24 24 0,0 0 16,0 25-16,0-49 0,24-1 15,-24 25-15,0 0 0,0 1 16,-1-1-16,-24 0 0,25-25 16,-25 25-16,0 1 15,0 48 1,0 1 0,-25 25-16,1-25 0,-1 24 15,0-24-15,25 0 16,-50 49-16,26-24 0,-1 0 15,25-1-15,-25-24 0,0 25 0,-24 49 16,49-74-16,-25 24 0,0-24 16,25 25-16,-25-1 0,0-24 15,25 0-15,0 0 0,0-1 16,0-48 0,25-1-1,0-25-15,0 25 0,-25 1 16</inkml:trace>
  <inkml:trace contextRef="#ctx0" brushRef="#br0" timeOffset="484392.7352">16123 15726 0,'0'0'16,"-25"25"0,25 0-16,-25 0 15,25-1-15,0 1 16,0 0-16,25-25 15,0 0 1,0-25-16,-25 0 16,0 1-16,0-1 0,0 0 15,-25 0-15,25 0 16,-25 1-16,0 24 16,1-25-16,-1 25 0</inkml:trace>
  <inkml:trace contextRef="#ctx0" brushRef="#br0" timeOffset="485009.133">15131 15726 0,'0'0'15,"0"-25"1,-25 25 15,0 25 1,0 0-32,1 0 15,24 0-15,-25-25 16,25 24-16,0 1 0,49-25 15,-49-25 1,25 25 0,0-74-16,0 74 15,0-25-15,-25 0 0,24 1 0,1-1 16,0-50-16,0 51 0,0-1 16,-25 0-16,24 0 15,-24 50 1,-24 25-1,-1-26-15,25 26 0,-25-25 16,25 0-16,0 24 0,-25 1 0,25-1 16,0-24-16,0 0 0,-25 0 15,25 0-15,0-1 16,0 1-16,25-25 16</inkml:trace>
  <inkml:trace contextRef="#ctx0" brushRef="#br0" timeOffset="485634.5356">16942 15701 0,'-25'0'16,"25"-24"-16,0 48 31,0 1-31,0 0 0,-25 25 15,25-26-15,-25 1 16,25 0-16,0 0 16,25-50 15,-25 0-31,0 0 0,0 1 0</inkml:trace>
  <inkml:trace contextRef="#ctx0" brushRef="#br0" timeOffset="485956.6761">16892 15652 0,'0'0'0,"-25"-75"63,50 100-48,0 0-15,0-25 16,-1 0-16,1 0 0,0 0 16,25 0-16,-26 0 0,1 0 0,0 0 15,0 0-15,0-25 0,-1 25 16,-48 0-1,-1 0 1,0 25 0,25 0-1,0 0 1,0-1-16,0 1 0,0 0 16,0 0-16,0 0 15,-25-1-15,0 1 16,1-25-16,-1 0 15,0 25-15,0-25 0</inkml:trace>
  <inkml:trace contextRef="#ctx0" brushRef="#br0" timeOffset="487100.7591">17835 15627 0,'0'-25'0,"-25"25"0,0 0 16,25 25 0,-25 0-16,25 0 0,0-1 15,0 1-15,0 25 16,0-25-16,0-1 16,0-48-1,25 24 1,-25-25-16,25-25 0,0 25 15,-25 1-15,24-1 0,-24 0 16,25 25-16,0-50 0,0 26 16,-25 48-1,0 1 1,0 0-16,0 0 16,-25 24-16,25-24 15,0 0 1,0 0-1,25-25-15,0 0 16,-1-25-16,1 25 0,0-25 16,0 0-16,0 1 15,-25-1-15,24 25 16,-24 25 0,-24-1-1,24 1-15,0 0 16,0 0-16,0 0 15,24-25 1,1 0-16,0 0 16,0 0-16,0-25 15,-1 0-15,-24 0 16,25 25-16,-25-25 0,25 25 31,0 0-15,-25-24-16,25 24 31,-25-25-31,0 0 31,0 0-31,0 0 16,-25 1 0,0 24-1,0 0 1,0 0-16,1 24 15,24 1 1,24 0 0,1-25 15,25 0-31,-25 0 16,-1 0-16,1 0 0,0 0 15,0-25-15,0 25 0,-1 0 16,1 0-1,0 0 1,-25 25-16,0 0 16,0 0-16,0-1 15,0 1 1,25-25 15,-25-25-31,25 25 0,-25-24 16,0-1-16,25 25 15,-1-25-15,-24 0 16,25 0-16,0 25 0</inkml:trace>
  <inkml:trace contextRef="#ctx0" brushRef="#br0" timeOffset="487336.1326">18752 15751 0,'-74'-124'31,"148"248"-31,-24-149 0,-25 25 16,-25-25-16,25 1 0,-1-1 0,1-25 16,0 25-1,-25 1-15,0-1 16,-25 25-16,0 0 16,1 25-16,-1-1 15,0 1-15,0 0 0,25 0 16,0 0-16,0-1 15,0 1-15,25 0 0,0-25 16,0 0-16,-1 0 16</inkml:trace>
  <inkml:trace contextRef="#ctx0" brushRef="#br0" timeOffset="488016.8528">19472 15677 0,'24'0'32,"1"-25"-17,0 25-15,-25-25 0,50 0 16,-25 25-16,-1-25 0,1 25 16,-25-24-16,25 24 0,-25-25 15,0 0-15,0 0 0,-25 25 16,0 0-16,1 0 15,-1 25 1,0-25-16,0 25 0,25 0 16,0-1-16,0 1 15,0 25-15,0-25 0,25-25 16,-25 24-16,25-24 0,-25 25 16,49-25-16,-24 0 15,0 0-15,0-25 0,0 25 16,24-49-16,-24 49 0,0-25 15,0 0-15,-1 0 0,26-24 16,-50 24-16,25 0 0,0 0 0,-25-24 16,24 24-16,1-25 15,-25 25-15,0 1 0,0-1 16,25 0-16,-25 0 0,0 0 16,-25 25-16,0 25 15,1 0-15,-1 0 16,0 0-16,25-1 0,-25 26 15,25 0-15,-25-1 0,25-24 16,-24 25-16,24-25 0,-25 49 16,25-49-16,-25 24 0,25-24 15,0 0-15,-25 25 0,25-26 0,-25 1 16,25 0-16</inkml:trace>
  <inkml:trace contextRef="#ctx0" brushRef="#br0" timeOffset="488404.5121">19720 15627 0,'49'198'16,"-98"-396"-16,49 173 15,25 25-15,24 0 16,-24 0-16,0 0 0,24 0 16,-24-25-16,25 25 0,-25 0 15,-1-24-15,1 24 0,25-25 0,-25 0 16,-1 0-16,1 25 0,-25-25 15,25 1-15,0-1 16,-25 0-16,0 0 16,25 0-16,-25 0 0,0 1 31,-25 24-15,0 0-16,25 24 15,-25 1-15,0 0 0,25 0 16,-24 0-16,24 0 0,-25 24 15,0-24-15,25 0 0,-25 0 0,25-1 16,0 26-16,-25 0 16,25-26-16,0 1 0,0 0 0,0 0 15,0 24-15,0-24 16,-24-25-16,24 25 16</inkml:trace>
  <inkml:trace contextRef="#ctx0" brushRef="#br0" timeOffset="488684.7946">19993 15677 0,'-25'-25'31,"50"124"-31,-25-173 0,0 49 0,24 25 0,1 0 16,0 0-16,0 0 0,0 0 15,24 0-15,-24-25 16,0 25-16,0 0 0,-1-25 15,1 25-15,-25-25 16,0 50 15,-25-25-31,25 25 16,0 0-16,0 0 0,-24-25 0,24 24 16,0 1-16,-25 0 0,25 0 15,0-50 16</inkml:trace>
  <inkml:trace contextRef="#ctx0" brushRef="#br0" timeOffset="488781.5489">20241 15652 0,'0'-25'16,"49"-124"31,-98 323-47,98-323 15,-24 149-15</inkml:trace>
  <inkml:trace contextRef="#ctx0" brushRef="#br0" timeOffset="489158.5339">20613 15553 0,'0'0'16,"0"-25"0,-25 25-16,0 0 15,0 0 1,0 0-16,25 25 15,-24-25-15,-1 24 0,0 1 16,0 0-16,25 0 16,0 0-1,0-1-15,25 1 0,0-25 16,0 25-16,-1-25 16,1 0-16,0 0 0,0-50 15,0 50-15</inkml:trace>
  <inkml:trace contextRef="#ctx0" brushRef="#br0" timeOffset="489333.0651">20737 15528 0,'-25'74'15,"50"-148"-15,-25 99 16,-25-1 0,25 1-1,-25 0-15,25 0 0,0 0 0,-25-1 16,25 1-16,0 0 15,0-50 1</inkml:trace>
  <inkml:trace contextRef="#ctx0" brushRef="#br0" timeOffset="489452.339">20762 15429 0,'-75'223'31,"150"-446"-31,-75 247 15</inkml:trace>
  <inkml:trace contextRef="#ctx0" brushRef="#br0" timeOffset="490220.9259">20910 15701 0,'0'0'0,"-24"25"0,-1-25 16,25-25 0,49 1-16,-24-1 15,-25 0-15,25 25 0,0-25 16,-25 0-16,0 1 16,0-1-16,-25 25 31,-25 25-16,26-1-15,-1 1 16,25 0-16,0 0 0,0 0 16,0-1-1,25-24-15,-1 0 0,1 0 16,0 0-16,0-24 16,24-1-16,-24 0 0,0 0 15,-25 0-15,25 25 0,0-24 0,-1-1 16,-24 0-16,0 50 31,0 0-15,0-1-16,-24-24 15,24 25-15,0 0 0,24-25 32,1 0-17,0 0-15,-25-25 16,25 25-16,-25-25 0,25 1 15,-1 24 1,-24 24 0,0 1-1,0 0 1,25-25 15,0 0-31,0 0 16,24-50-16,-24 26 15,0 24-15,0-25 0,0 0 16,24-25-16,-24 50 0,0-24 16,0-1-16,-25 0 0,24 0 0,1 0 15,0 25-15,-25-25 16,-25 75 0,0-25-16,1 0 15,24 0-15,-50 24 0,50-24 16,-25 25-16,0-26 0,25 1 15,-24 25-15,24-1 0,0-24 16,-25 0-16,25 0 0,0 0 16,0-1-16,25-24 0</inkml:trace>
  <inkml:trace contextRef="#ctx0" brushRef="#br0" timeOffset="490385.4881">21456 15553 0,'0'0'0,"25"0"16,0 0 0,-1 0-16,26 0 0,-25 0 15,49 0-15,-49 0 0,0 0 16,25 0-16,-26 0 16,51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4-04T04:44:58.60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19323 4514 0,'0'-24'16,"-25"24"-16,25-25 46,0 50 142,0-1-157,-25 1-31,25 0 0,0 0 16,-25 0-16,25-1 15,0 1-15,0 25 0,0-1 16,0-24-16,0 0 0,0 0 0,0 25 16,0-1-16,0-24 15,-24 0-15,24 0 0,0-1 16,0 26-16,0-25 16,0 0-16,-25-25 0,25 24 15,25-48 16,-25-1-31,0 0 16</inkml:trace>
  <inkml:trace contextRef="#ctx0" brushRef="#br0" timeOffset="901.8662">19348 4490 0,'0'-25'15,"0"0"17,24 25-17,1 0 1,-25-25-16,25 25 15,25 0-15,-26 0 0,1 0 16,0 0-16,25 0 0,-25 0 16,74-25-16,-50 25 0,-24 0 15,25 0-15,-1 0 0,75 0 16,-74 0-16,24 0 0,1 0 16,-26 0-16,26 0 0,74-24 15,-75 24-15,0 0 0,1 0 16,-1 0-16,-24 0 0,49-25 15,-49 25-15,-25 0 0,-1 0 16,1 0-16,0 0 0,0 0 16,0 25 15,-25-1-31,0 1 16,0 0-1,0 0 1,24-25-16,-24 25 15,0-1-15,0 1 16,0 0-16,0 25 16,0-26-16,0 1 0,0 25 0,0-25 15,0 49-15,0-24 0,0-1 16,0-24-16,0 25 0,0-1 16,25 26-16,0-26 0,-25 1 15,0-25-15,0 24 0,25-24 16,-25 50-16,0-51 15,0 1-15,0 0 0,0 0 0,0 24 16,0-24 0,0 0-1,-25-25 17,0 0-32,0 0 15,-24 0-15,24 0 0,0 0 16,-24 0-16,24 0 0,-25 0 15,-24 0-15,24 0 0,1 0 16,-1 0-16,-25 0 0,-49 0 16,75 0-16,-26 0 0,1 0 0,0 0 15,-1-25-15,-49 25 16,50 0-16,-1 0 0,1 0 16,24 0-16,-49 0 0,50 0 15,-1 0-15,25 0 0,-25 0 16,26 0-16,-1 0 0,0 0 0,0 0 15,0 0 1</inkml:trace>
  <inkml:trace contextRef="#ctx0" brushRef="#br0" timeOffset="1353.4347">19794 4911 0,'0'0'16,"0"-24"-16,0-1 16,-25 25-1,1 0 1,-1 0-16,0 0 16,0 0-16,0 25 15,1-25 1,24 24-16,-25 1 0,25 0 0,-25-25 15,25 25-15,0 0 0,0-1 16,0 1-16,0 0 0,0 0 16,25 0-16,0-1 15,-1-24-15,1 25 16,0-25-16,25 0 16,-26 0-16,1 0 0,0-25 15,0 25-15,0-24 0,-1-1 0,1 0 16,-25 0-16</inkml:trace>
  <inkml:trace contextRef="#ctx0" brushRef="#br0" timeOffset="1819.2076">19993 4961 0,'0'0'0,"24"-25"0,1 0 0,-25 1 16,25-1-16,-25 0 0,0 0 15,25 25-15,-25-25 0,0 0 16,0 50 15,0 0-31,0 0 16,0 0-16,0 0 0,-25 24 15,25-24-15,0 0 0,0 0 16,0-1-16,0 1 0,0 0 0,0 0 16,0 0-16,0-1 15,0 1 1,-25-50 0,25 1-1,0-1-15,0 0 0,0 0 16,0 0-16,0 1 15,0-1-15,25 0 0,-25 0 0,25-24 16,-25 24-16,0 0 0,0 0 16,25 0-16,-1 0 15,-24 1-15,25 24 0,0 0 16,0 0-16,0 24 16,-25 1-1,0 0-15,0 0 16,0 0-16,0 0 15,-25-1-15,0 1 0,0 0 16,0 0-16,1-25 16,24 25-16,24-50 47,1 0-47</inkml:trace>
  <inkml:trace contextRef="#ctx0" brushRef="#br0" timeOffset="2228.1943">20414 4812 0,'25'0'15,"-25"25"17,0 0-17,-25 0-15,0-1 16,25 1-16,0 0 0,0 0 15,-24 0-15,24-1 0,24 1 16,1-25 0,0 0-16,0 0 15,0 0-15,-25-25 0,24 25 16,1-24-16,0-1 0,-25 0 16,25 0-16,-25 0 0,25-24 15,-1 24-15,-24 0 0,25 25 16,-25-25-16,0 0 0,0 50 31,0 0-15,0 0-16,0 0 0,0 0 0,0-1 15,-25 26-15,25-25 16,0 0-16,0-1 0,0 26 16,0-25-1,0 0-15</inkml:trace>
  <inkml:trace contextRef="#ctx0" brushRef="#br0" timeOffset="15692.9824">23366 1960 0,'-25'0'0,"0"-25"15,50 25 17,0 0-17,0 0 1,0 0-1,-1 25-15,1-25 16,0 0-16,0 0 0,0 0 16,-1 0-16,1 0 15,-50 0 32,25 24-31,-24-24-16,-1 25 0,25 0 15,-25 0-15,0 24 0,25-24 16,0 0-16,0 0 0,-25 0 16,25-1-16,0 26 0,-24-25 15,24 0-15,0-1 16,-25-24-16,0 0 16</inkml:trace>
  <inkml:trace contextRef="#ctx0" brushRef="#br0" timeOffset="15849.5661">23292 2356 0,'-25'0'15,"25"-24"-15,49 24 47,1 0-47,-25 0 16,0 0-16,-1 0 0,1 0 16,0 0-16,25 0 0,-26 0 15,1-25-15,0 25 0,-25-25 16,25 0-16</inkml:trace>
  <inkml:trace contextRef="#ctx0" brushRef="#br0" timeOffset="16548.7112">24061 1836 0,'0'0'0,"0"-25"15,0 0 1,-25 25 15,25 25-31,0 0 0,-25-1 0,0 1 16,25 0-16,-25 25 0,1-1 16,-1-24-16,0 25 0,25-26 15,-25 26-15,0-25 0,0 49 16,1-24-16,-1-25 0,25 24 15,-25-24-15,25 0 0,-25 24 16,25-24-16,0 0 0,-25 0 16,25 0-16,0-50 31</inkml:trace>
  <inkml:trace contextRef="#ctx0" brushRef="#br0" timeOffset="16856.9014">24061 2183 0,'0'0'0,"0"-25"0,0 50 31,0 0-15,0-1-16,0 1 0,0 0 15,0 0-15,0 0 16,24-1-1,1-24-15,25-24 16,-25-1 0,-25 0-16,0 0 0,24 0 15,-24 1-15,0-1 0,0 0 16,-24 0-16,24 0 0,-25 1 16,0 24-16,25-25 0,-25 25 15,25 25-15,-25-25 16,25 24-16</inkml:trace>
  <inkml:trace contextRef="#ctx0" brushRef="#br0" timeOffset="18070.9595">24879 1960 0,'0'24'31,"0"1"-16,0 0-15,0 0 16,-25 24-16,25-24 0,0 0 16,-25 0-16,25 0 0,0-1 15,-24 1-15,24 0 0,0 0 16,-25-25-16,25 25 0,-25-25 16,25-25-1,0-50-15,0 51 16,25-1-16,-25 0 0,25 0 15,-25-24-15,49-1 0,-24 25 16,-25-24-16,25 49 0,0-25 0,0 0 16,-1 0-16,1 25 15,0 0-15,0 25 16,-25 0-16,0 0 16,0-1-16,0 1 0,-25 25 15,0-50-15,25 25 0,-25-1 16,1-24-16,-1 25 0,0 0 15,0-25-15,0 25 0,0-25 16,25 25 0,25-25-1,0 0 1,0 0-16,0 0 16,0 0-16,24 0 0,-24-25 15,0 25-15,0 0 16,24 0-16,-24 0 0,0 0 15,-25-25-15,25 25 0,-1-25 0,1 25 16,-25-25-16,25 25 0,-25-24 16,0-1-1,-25 0 1,0 25-16,1 0 16,-1 0-16,25 25 15,-25 0-15,25-1 0,0 1 16,25 0-1,0-25-15,-1 0 16,1 0-16,0 0 16,49 0-16,-49-25 0,0 25 0,0 0 15,0 0-15,-1-25 0,1 1 16,0-1-16,-25 0 16,0 0-16,-25 25 15,25-25-15,-25 25 0,1 0 16,-1 0-16,0 0 0,0 25 15,25 0-15,0 25 16,25-26 0,0 1-16,0 25 15,-1-25 1,-24-1-16,25 1 0,-25 0 16,0 25-16,0-26 0,0 1 0,0 0 15,-25 0-15,25 0 0,-24-1 16,-1 1-16,25 0 15,-25-25-15,25-25 16,0 0 0,25-24-16,-25 24 15,25 0-15,-1 0 0,1 1 16,0-26-16,25 0 0,-26 26 16,1-26-16,0 25 0,0 0 15,0 1-15,-1-1 0,1 0 16,0 25-16,-25-25 0,0 50 31,-25 0-15,25 0-16,0-1 0,0 1 15,0 0-15,0 0 16,25-25 0</inkml:trace>
  <inkml:trace contextRef="#ctx0" brushRef="#br0" timeOffset="18425.0258">25747 1984 0,'0'0'0,"0"-24"0,-25 24 0,25-25 0,-24 25 16,48 0 15,1 0-31,25 0 16,-25 0-16,-25 25 0,24-25 15,1 0-15,0 0 0,25 0 16,-25 0-16,-1 0 15,-24 24 17,0 1-17,-24-25-15,24 25 16,0 0-16,0 0 0,0-1 16,0 1-16,24 0 15,-24 0-15,0 0 16,0-1-16,0 1 15,0 0-15,-24-25 16,-1 0 0,0-25-1,25 0-15,0 1 16</inkml:trace>
  <inkml:trace contextRef="#ctx0" brushRef="#br0" timeOffset="18593.5848">26169 1885 0,'0'0'0,"0"-25"0,0 50 31,0 25-15,0-25-16,0-1 0,0 1 0,0 0 16,0 0-16,-25 24 0,25-24 15</inkml:trace>
  <inkml:trace contextRef="#ctx0" brushRef="#br0" timeOffset="18745.1823">26020 2158 0,'25'0'15,"0"0"-15,49-25 16,-24 25-16,-25-25 0,-1 25 15,1-24-15</inkml:trace>
  <inkml:trace contextRef="#ctx0" brushRef="#br0" timeOffset="19149.4514">26293 2183 0,'25'0'0,"0"0"15,-1 0-15,-24-25 0,25 25 16,-25-25-16,25 25 0,-25-49 16,25 24-16,-25 0 15,-25 25 17,0 0-32,0 25 15,1-25-15,24 25 0,-25-1 16,25 1-16,0 0 15,25-25-15,-25 25 16,49-25-16,-24 0 0,0 0 16,0 0-16,-1 0 0,1-25 15,25 0-15,-25 25 0,-1 0 0,1-25 16,0 25 0,-25 25 15,0 0-16,25-25-15,0 0 16,-1 0-16,1 0 16</inkml:trace>
  <inkml:trace contextRef="#ctx0" brushRef="#br0" timeOffset="20521.9239">20216 5655 0,'0'25'125,"0"0"-125,0 0 15,0 0 1,0 24-16,0-24 16,0 0-16,-25 0 15,25 24-15,0-24 0,0 0 16,-25 0-16,25 24 0,0-24 16,0 25-16,0-25 0,0-1 15,0 1-15,0 0 0,0 0 16,-25 0-16,25-1 15,0-48 1</inkml:trace>
  <inkml:trace contextRef="#ctx0" brushRef="#br0" timeOffset="20792.9169">19993 6127 0,'0'25'15,"24"49"1,-24-49-16,0 0 16,25-1-16,0 26 15,-25-25-15,25 0 0,0-25 16,-1 0-1,1 0-15,-25-50 16,50 25-16,-25 0 0,-25 1 16,24-1-16,1 25 0,-25-25 0,50-25 15,-50 26-15</inkml:trace>
  <inkml:trace contextRef="#ctx0" brushRef="#br0" timeOffset="21349.905">19496 6970 0,'0'-25'15,"0"1"-15,0-1 16,0 50 15,0-1-15,0 1-16,-24 0 0,24 0 15,0 24-15,0 26 0,0-26 16,0-24-16,0 25 0,0-1 16,0 26-16,0 24 0,0-49 15,0-1-15,0 1 0,0-1 16,0 1-16,0 24 0,0-24 16,0-25-16,0 0 0,0-1 0</inkml:trace>
  <inkml:trace contextRef="#ctx0" brushRef="#br0" timeOffset="22234.5323">19348 6722 0,'0'0'0,"-25"0"16,50 0-1,-1-25-15,1 25 16,0 0-16,25 0 0,-26 0 15,51 0-15,-25 0 16,-1 0-16,1-25 0,-1 25 16,1 0-16,49 0 0,-24 0 0,-1 0 15,0 0-15,1 0 0,-1 0 16,125 25-16,-125-25 16,25 0-16,1 0 0,-1 25 15,74 0-15,-98-25 0,24 25 0,-25-25 16,1 0-16,-1 0 0,25 0 15,-74 0-15,25 24 0,-25-24 16,-50 0 78,25 25-94,0 0 15,-25 0-15,25 0 16,0 0-16,-25-1 0,25 1 16,0 0-16,-25 49 0,25-24 15,0-25-15,0 24 0,0 1 0,0-25 16,0 74-16,0-49 16,0-1-16,0-24 0,0 25 15,0 49-15,0-50 0,0 1 16,0 0-16,0-1 0,0 1 0,0 49 15,0-49-15,0-1 0,0-24 16,0 25-16,0 24 0,0-49 16,0 25-16,0-26 0,0 1 15,0 0-15,0 0 16,-24-25-16,24 25 16,-25-25-16,0 0 0,0 0 0,0 0 15,1 0-15,-1 0 0,-50-25 16,26 25-16,24-25 0,-25 25 15,-24 0-15,-25-25 0,24 25 16,1 0-16,0 0 0,-26-25 16,26 25-16,-125 0 0,100 0 15,0 0-15,25 0 0,-26 0 16,-73 25-16,98-25 0,26 0 16,-26 25-16,26-25 0,-1 0 15,0 0-15,26 0 0,-1 0 16,25-25-16</inkml:trace>
  <inkml:trace contextRef="#ctx0" brushRef="#br0" timeOffset="23184.9641">19844 7144 0,'0'0'0,"0"-25"15,0 75 16,0-26-15,0 1-16,-25 0 16,25 0-16,0 0 15,0-1-15,0 1 0,0 0 16,0-50 15,25 0-31,-25 1 16,0-1-16,25 0 0,-25 0 15,0 0-15,24-24 0,-24 24 16,25 0-16,-25 0 0,0 1 16,25 24-1,-25 24 1,0 1-16,0 0 16,0 0-16,0 0 15,25-1-15,-25 1 16,25-25-16,-1 0 31,1-25-31,-25 1 16,25 24-16,-25-25 0,25 0 15,0 0-15,-25 0 16,24 25 0,-24 25-1,0 0 1,0 0-16,0 0 15,0-1-15,0 1 0,0 0 16,25-25 0,0 25-16,0-25 15,0 0-15,24-25 16</inkml:trace>
  <inkml:trace contextRef="#ctx0" brushRef="#br0" timeOffset="23640.9757">20513 7119 0,'0'0'0,"0"-25"0,25 0 16,-25 1 0,-25 24-1,1 0 1,-1 0 0,0 24-16,0 1 0,25 0 15,-25-25-15,25 25 0,0 0 16,25-25-1,0 0 1,0-25-16,0 0 16,-1 25-1,1 0-15,-25-25 0,25 25 16,-25 25 0,0 0-1,0 0-15,0-1 16,0 1-16,25-25 15,0 0 1,24-25 0,-49 1-16,25-1 15,-25 0-15,0 0 16,0 0 0,0 50 15,0 0-16</inkml:trace>
  <inkml:trace contextRef="#ctx0" brushRef="#br0" timeOffset="24020.4865">20662 7020 0,'0'0'0,"0"-25"0,-25 25 0,25-25 15,25 50 32,0-25-47,-25 25 0,25-25 0,0 0 16,0 0-16,-1 0 15,1 25 1,0-25-16,-25 24 16,0 1-1,0 0-15,0 0 16,0 0-16,25-50 47,0 0-47,-1 0 15,1-24 1,0 49-16,-25-25 0,25 25 16,0 0-16,-25 25 15,0-1 1,0 1-16,0 0 15,0 0-15,0 0 16,0-1-16,-25 1 0</inkml:trace>
  <inkml:trace contextRef="#ctx0" brushRef="#br0" timeOffset="26089.8384">19918 7640 0,'0'0'15,"-25"0"-15,1 0 31,24 25-31,0-1 16,0 1-16,0 0 0,0 25 16,-25-26-16,25 1 0,0 0 15,0 0-15,0 0 0,-25 24 16,25-24-16,0 0 16,0-50-1,0-25 1,0 26-16,0-1 15,25 0-15,-25 0 0,0 0 16,25-24-16,-1 24 0,-24 0 16,25 0-16,-25 1 0,50-1 15,-50 0-15,25 25 0,-1-25 16,1 25-16,0 0 16,0 0-16,-25 25 0,0 0 15,0 0 1,-25-1-16,0 1 15,0 0-15,1-25 16,24 25-16,-25-25 16,25-25-1,25 0 1,-1 0-16,26 1 16,-50-1-1,50 0-15,-26 25 0,1-25 16,0 25-16,0 0 0,0 0 31,-25 25-15,0 0-1,0 0-15,0-1 16,24-48 31,-24-1-32,25 25-15,0-50 16,0 25-16,0 1 16,-50 24 31,25 24-32,0 1-15,0 0 0,0 0 16,25-25-1,-1 25-15,1-25 16,0 0-16,0 0 16,-25-25-16,25 0 0,-25 0 15,0 0 1,0 1-16,-25 24 0,25-25 16,-25 25-1,0 0 1,75 25 15,-25-25-31,-1 0 16,1 0-16,0 0 15,0 0-15,0 0 0,-1 0 16,1 0 0,0 0-16,-25-25 0,0 0 15,-25 25 16,0 0-15,25 25-16,-24-25 16,24 25-1,0-1 1,24 1-16,1 0 16,-25 0-16,0 24 15,0-24-15,0 0 0,0 0 16,0 0-16,-25-1 0,1 26 15,24-25-15,-25 0 0,25-1 16,-25-24-16,0 0 16,25-24-1,0-1-15,0 0 16,0 0-16,50 0 0,-50 1 16,25-1-16,-1-25 0,1 25 0,0 1 15,0-1-15,0 0 16,0 0-16,-1 0 0,1 25 15,0-24-15,-25 48 32,0 1-17,0 0-15,-25 0 0,25 0 16,0-1 0,0-48 15,25-1-31,-25-25 15,0 25-15,0 1 16,25 24-16,-25-25 0,0 0 16,25 25-1,-1 25 1,-24 0 0,25-25-16,0 0 0,-25 24 15,25-24-15,0 0 16,-1 0-16,-48 0 62,24 25-62,-25-25 16,0 25 0,25 0-1,25-25 1,0 0-1,-25-25-15,49 0 0,-24 0 32,-25 50-1,0 0-31,0 0 31,25-25-15,-25-25-1,25 25-15,-25-25 16,24 25 0,-24-25-16,0 50 31,0 0-15,25-25 46,0 0-62,-25-25 16,25 25-16,0 0 15,-1 0 17,1 0-17,0 0-15</inkml:trace>
  <inkml:trace contextRef="#ctx0" brushRef="#br0" timeOffset="29778.2708">22920 1836 0,'0'-25'31,"24"25"-15,-24 25 31,-24-1-32,24 1-15,0 0 16,0 0-16,-25 0 0,25 24 0,0-24 16,0 0-16,-25 0 15,25 24-15,0 1 0,0-25 16,0 24-16,0-24 0,0 0 15,-25 0-15,25 24 0,0-24 16,0 0-16,0 0 0,0-1 16,0 1-16,0 0 15,0 0-15,0 0 16,0-1 0,0 1-1,25-25-15,0 0 16,0 0-1,-25-25 1,24 25 0,1 0-1,0 0-15,0 0 16,0 0-16,-1 0 16,26 0-16,-25 0 0,0 0 15,24 0-15,-24 0 0,49 0 16,-49 0-16,25 0 0,-25 0 15,24 25-15,-24-25 0,74 0 16,-74 25-16,25-25 0,-1 0 16,1 25-16,49-25 0,-49 0 15,-1 25-15,1-25 0,0 0 16,-1 0-16,50 0 0,-74 0 16,25 0-16,-1 0 0,-24 0 0,25 25 15,24-25-15,-24 0 0,-25 0 16,24 0-16,1 0 0,-25 0 15,74 0-15,-74 0 0,24 0 16,1 0-16,0 0 0,24 24 16,-24-24-16,-1 0 0,1 0 15,24 0-15,-24 0 0,49 0 0,-49 0 16,-1 0-16,1 25 0,-1-25 16,1 0-16,49 0 15,-49 0-15,-1 0 0,1 0 16,0 0-16,49 0 0,-49 0 15,24 0-15,-24 0 0,-1 0 0,1 0 16,49 0-16,-49 0 0,-26 0 16,26 0-16,-25 0 0,24 0 15,-24-25-15,0 25 16,0 0-16,0 0 0,24-24 16,-24 24-16,0 0 15,0 0-15,-1 0 16,1 0-16,0 0 15,0 0-15,-25-25 16,25 25-16,-1-25 16,-24 0-1,25 25 1,-25-25-16,25 25 16,0-25-16,0 25 15,-25-24-15,25 24 16,-25-25-16,24 0 0,-24 0 15,25 25-15,-25-25 16,0 1-16,0-1 0,0 0 0,25 0 16,-25 0-16,0 1 15,0-26-15,25 0 0,-25 26 16,0-26-16,25 0 0,-25-24 16,0 24-16,0 26 0,0-26 0,0 0 15,0 26-15,0-51 0,0 50 16,0 1-16,-25-1 0,25 0 15,-25 0-15,0 0 16,0 25 0,1-25-16,-1 25 15,0 0-15,0 0 16,0 0-16,0 25 0,1-25 16,-1 0-16,-25 0 0,25 0 15,1 0-15,-26 0 16,25-25-16,-74 25 0,49 0 0,1-49 15,-1 49-15,-24-25 0,24 0 16,-74 0-16,50 25 0,24-24 16,-24 24-16,24 0 0,-24-25 15,-26 25-15,26 0 0,24 0 16,-24 0-16,24 0 0,-74 0 16,75 0-16,-26 0 0,26 25 15,-1-25-15,-24 0 0,-25 0 16,49 0-16,0 0 0,1 0 15,-26 0-15,26 0 0,-75 0 16,74 0-16,0-25 0,-24 25 16,24 0-16,-74 0 0,50 0 0,24 0 15,1 0-15,-1 0 0,1 0 16,-51 0-16,51 0 0,24-25 16,-25 25-16,25 0 0,1 0 15,-26 0-15,25 0 0,0 0 16,1 0-16,-26 0 0,0 0 15,26 0-15,-1 0 0,0 0 0,0 25 16,0-25-16,1 0 16,-1 25-16</inkml:trace>
  <inkml:trace contextRef="#ctx0" brushRef="#br0" timeOffset="31081.8401">21233 4961 0</inkml:trace>
  <inkml:trace contextRef="#ctx0" brushRef="#br0" timeOffset="32509.3439">21010 5978 0,'24'-25'31,"1"25"-15,-25-25 0,-25 25-1,1-24 1,-26 24-16,25 0 15,0 24-15,1-24 0,-1 50 16,25-25 0,25 0-1,-1-1-15,1-24 0,0 25 16,25 0-16,-26-25 16,-24 25-1,0 0 1,-24-25-1,-1 24-15,0-24 16,25 25-16,-25-25 0,0 25 16,50-50 15,-25 0-31,50 1 0,-25 24 16,-1-25-16,1 0 0,0-25 15,0 26-15,0 24 0,-1-25 0,1 0 16,0 0-16,0 0 15,0 1 1,-25 48 0,0 26-1,0-25-15,0 0 0,-25-1 16,25 1-16,0 0 0,0 0 16,0 24-16,0-24 0,0 0 15,0 0-15,0 0 16,0-1-16,-25-48 31,25-1-31,-25 25 0</inkml:trace>
  <inkml:trace contextRef="#ctx0" brushRef="#br0" timeOffset="33065.821">21109 6176 0,'0'0'15,"-25"0"-15,25-24 16,25 24 0,24-25-1,-24 25-15,0 0 16,0 0-16,0-25 0,-1 25 15,26 0-15,-25 0 0,0 0 16,-1-25-16,1 25 16,-25 25-1,0 0-15,0 0 16,0-1-16,-25-24 0,25 25 16,0 0-16,0 0 0,25 0 15,0-25 1,0 0-16,0-25 15,-25 0 1,24-25-16,-24 26 0,0-1 0,-24 0 16,24 0-1,-25 0-15,0 25 0,-25 0 16,75 0 15,0 0-31,0 0 16,0 0-16,-1 0 15,1 0-15,25 0 0,-25 0 16,-1 0-16,1 0 16,0 0-16,-25 25 15,0 0-15,0 0 16,0 24-16,0-24 0,0 25 16,0-25-16,0-1 0,0 26 15,0 0-15,0-1 0,0-24 16,0 0-16,0 0 0,-25 24 15,25-24-15,0 0 0,0-50 32,0 0-32,0-24 15,0-1-15,0 0 0,0 1 16,0-1-16,0 1 0,0 24 16</inkml:trace>
  <inkml:trace contextRef="#ctx0" brushRef="#br0" timeOffset="33229.3893">21704 6028 0,'25'-25'16,"-50"50"-16,75-75 0,-50 25 15,25 25-15,-1 0 16,1 0-16,0 0 16,0 0-16,-25 25 0,25 0 0,-1-25 15,-24 25-15,0-1 16,-24-24-16,-26 25 0,25 0 16,0-25-16,1 25 0,-1-25 15,-25 0-15,25 0 0,0 0 16,1-25-16,-1 25 0</inkml:trace>
  <inkml:trace contextRef="#ctx0" brushRef="#br0" timeOffset="34533.1506">21208 5085 0,'25'0'0,"0"0"0,-1 0 16,1 0-16,0 0 15,0 0 1,0 0-16,-1 0 15,26 0-15,-25 0 0,0 0 16,24 0-16,-24 0 0,25 0 0,49 0 16,-49 0-16,-1 0 0,1 0 15,24-25-15,1 25 0,49 0 16,-50 0-16,0 0 0,1 0 16,-1 0-16,75 0 0,-75 0 15,26 0-15,-26 0 0,1 0 16,-1 0-16,50 0 0,-74 0 0,-1 0 15,1 0-15,-1 0 0,1 0 16,24 0-16,-24-25 0,-25 25 16,24 0-16,-24 0 15,25-24-15,-25 24 0,-1 0 16,1 0-16,-25-25 0,25 25 16,0-25-1,0 25 1,-1-25-1,1 0-15,-25 1 16,0-1 0,25 0-16,-25 0 0,0 0 0,0 0 15,0 1-15,0-1 16,25-25-16,-25 25 0,0-24 16,0 24-16,25-25 0,-25 1 15,0-1-15,0 25 0,25-24 0,-25-1 16,0 25-16,0-74 0,0 50 15,0-1-15,0 0 0,0 1 16,0-50-16,0 24 0,0 26 16,0-1-16,0 0 0,0 1 15,24-51-15,-24 51 0,0-1 16,25 25-16,-25-24 0,0-1 0,0 1 16,0 24-16,0 0 0,0 0 15,0 0-15,0 1 16,0-1-16,0 0 0,0 0 15,0-24-15,0 24 16,0 0 0,0 0-1,-25 25 1,25 25 15,0-50 16,-24 25-16,-1 0-31,0 0 0,0 25 16,0-25-16,0 25 0,-24 0 16,24-1-16,0-24 0,0 25 15,1-25-15,-26 25 0,50 0 16,-25-25-16,50 0 31,0 0-31,0 0 0,-1-25 16,26-25-16,0 26 15,-26-1-15,1 0 16,25 0-16,-25 0 0,0 1 16,-1-1-16,1 25 15,-25 25 1,0-1-16,25 26 15,0-25-15,0 0 0,-25-1 16,24 1-16,51 50 0,-50-51 16,-1 1-16,1 0 0,0 0 15</inkml:trace>
  <inkml:trace contextRef="#ctx0" brushRef="#br0" timeOffset="42015.2678">23118 6499 0,'-25'0'16,"25"-25"-1,0 50 48,0 0-48,0-1-15,0 26 16,-25-25-16,25 0 0,0-1 16,0 1-16,0 0 0,0 49 15,0-49-15,0 0 0,-24 0 16,24 0-16,0 0 16,0 24-16,0-24 0,0 0 15,0 0-15,0-1 0,0 1 16,0-50 15,0-24-31</inkml:trace>
  <inkml:trace contextRef="#ctx0" brushRef="#br0" timeOffset="43173.1772">23044 6499 0,'24'0'0,"1"0"16,-25-25 0,25 25-16,0 0 15,0 0 1,-1 0-16,1 0 15,0 0-15,-25-25 0,25 25 16,24 0-16,-24 0 0,0 0 16,0 0-16,24-25 0,-24 25 15,50 0-15,-26 0 0,1 0 0,-1 0 16,1 0-16,0 0 0,24 0 16,-24 0-16,-1 0 0,1 0 15,0 0-15,-1 0 0,75 0 16,-74 0-16,24 0 0,-24 0 15,24 0-15,75 25 0,-75 0 16,1-25-16,-1 0 0,-24 25 0,24-25 16,50 25-16,-49-25 0,-26 0 15,26 0-15,-26 0 0,51 0 16,-26 0-16,-24 0 0,-26 0 16,26 0-16,0 0 0,24 0 15,-24 0-15,-26 0 0,26 0 16,-25 0-16,0 0 0,24 0 15,1 0-15,-25 0 0,0 0 16,-1 0-16,26 0 0,-25 0 16,0 0-16,-1 0 15,1 0 17,-25 24 30,0 1-46,-25-25-16,25 25 15,0 0-15,0 0 16,-24-1-16,24 1 0,-25 0 16,25 0-16,0 0 0,-25 24 15,25-24-15,0 0 0,0 0 16,-25 0-16,25 24 15,0-24-15,-25 0 0,25 0 16,0-1-16,0 1 0,-24 25 16,24-25-16,0-1 0,0 1 0,-25 0 15,25 25-15,0-26 0,0 1 16,0 0-16,-25 0 16,25 0-16,0-1 15,-25-24-15,0 0 16,25 25-16,-24-25 15,-1 0-15,-25 0 0,25 0 16,0 0-16,1-25 0,-26 25 16,-24-24-16,24 24 0,0 0 15,1 0-15,-1-25 0,1 25 16,-75 0-16,74-25 0,0 25 16,-24 0-16,24 0 0,-49 0 15,50-25-15,-1 25 0,0 0 16,1 0-16,-1 0 0,-74 0 15,74 0-15,1 0 0,-1 0 16,-24 0-16,-25 0 0,49 0 16,0 0-16,-24 0 0,24 0 0,1 0 15,-50 0-15,49 0 0,0 0 16,25 0-16,-24 0 16,-26 0-16,26 0 0,-1 0 15,1 0-15,-1 0 0,0 0 16,-24 0-16,24 0 0,1 0 0,24 0 15,-25 0-15,-24 0 0,49 0 16,0 0-16,1 0 16,-1 0-16,25-25 15</inkml:trace>
  <inkml:trace contextRef="#ctx0" brushRef="#br0" timeOffset="45395.8686">23490 6796 0,'0'25'47,"0"0"-32,0 0-15,0 0 0,0 0 16,0-1-16,-25 1 0,25 0 15,0 25-15,0-26 16,0-48 15,0-1-15,0 0-16,0 0 16,25 0-16,-25 1 0,25-1 15,0-25-15,-25 25 0,24 25 0,-24-25 16,25 1-16,0-1 15,0 25-15,0 0 16,-25 25 0,0-1-16,0 1 15,0 0-15,0 25 0,-25-25 16,25-1-16,0 1 0,0 0 0,0 0 16,0 0-16,0-1 15,25-48 16,-1-1-31,-24 0 0,25-25 16,0 26-16,0-1 0,-25 0 16,25 0-16,-1 0 0,1-24 15,0 24-15,-25 0 16,25 25-16,-25 25 16,0 0-1,-25 24-15,25-24 0,-25 0 16,25 0-16,0 0 0,0-1 15,0 1-15,0 0 0,0 0 16,25 0-16,0-25 16,0 0-1,0 0-15,-25-25 0,49 25 16,-24 0-16,0-50 0,0 50 0,-25-25 16,24 1-16,26-1 0,-50 0 15,25 25-15,-25-25 16,25 0-16,-25 0 15,-25 25 1,0 0-16,0 0 16,25 25-1,-25 25-15,1-25 16,24 0-16,0-1 16,0 26-16,0-25 0,0 0 0,24-25 15,-24 24-15,25 1 0,0-25 16,0 0-16,0 0 0,-1 0 15,1 0-15,-25-25 0,50 1 16,-25-1-16,-25 0 0,24 0 16,1-24-16,-25 24 15,0 0-15,0 0 16,-25 25 0,25 25-1,-24 0 1,24 0-16,0-1 15,0 1-15,0 0 16,0 0 0,24-25-1,1 0-15,0-25 16,-25 0-16,25 25 0,-25-25 16,25 25-16,-25-24 0,24-1 0,-24 0 15,0 50 32,0 0-31,0-1-16,0 1 15,25-25 1,0 0 0,-25-25-1,25 25-15,-25-24 0,25-1 16,-1 25-16,-24-25 15,25 25-15,-25 25 32,0 0-17,0-1 1,25 1 0,0-25-16,0 0 15,-1 25-15,1-25 16,0 0-1,0 0 1,-25 25-16,25 0 16,-1-25-1,1-25 1,-25-25 0,0 25-16,0 1 15,0-1-15,0 0 16,-25 0-16,25 0 0,-49 25 15,24-25-15,0 25 16,25 25 0,0 0-1,25-25 1,0 25-16,0-25 16,-1 0-16,1 0 0,0 0 0,0 0 15,0-25-15,0 25 0,-1 0 16,-24 25 15,0 0-31,-24 0 16,24-1-16,0 1 15,0 0-15,24-25 16,1 0-16,0 0 16,0 0-1,0-25-15,-1 0 16,1 1-16,-25 48 78,0 1-62,0 0-1,25-25 1,0 0-1,0-25 1,-1 25-16,1 0 0,0-25 16,0 1-16,0-1 0,-1 0 15,1 25-15,-25-25 0,25 25 16,-25-25-16,0 75 31,-25-25-31,0 0 0,25-1 16,-24 26-16,24-25 0,0 24 0,0 51 15,0-51-15,0-24 16,0 25-16,0-1 0,0 50 16,0-74-16,-25 25 0,25-25 15,-25-1-15,0 1 0,0 0 16,1-25-16,-1 0 0,0 0 0,0 0 16,0 0-16,1 0 0,24-50 15,0 26-15,0-1 0,0 0 16,0-49-16,0 24 0,74-24 15,-49 24-15,49-24 16,-49 49-16,0 0 0,0 0 16</inkml:trace>
  <inkml:trace contextRef="#ctx0" brushRef="#br0" timeOffset="58010.5562">23887 4862 0,'0'25'266,"-25"-1"-250,25 1 15,-25-25-31,25 25 0,0 0 16,0 0-1,0-1 1,0 1-16,-25-25 15,25 25-15,0 0 0,0 0 16,0-1-16,0 1 16,0 0-16,0 0 15,0 0-15,0-1 16,0 1 0,0 0-16,0 0 15,0 0-15,0-1 16,0 1-1,0 0-15,0 0 16,0 0-16,0-1 16,0 1-16,0 0 15,0 0-15,0 0 0,0-1 16,0 1-16,0 0 16,0 0-16,0 0 15,0-1-15,0 1 16,0 0-16,0 0 0,0 25 15,0-26-15,0 1 0,25-25 16,-25 25-16,0 0 0,0 0 16,0-1-16,0 1 15,0 0-15,0 0 16,0 0-16,0-1 16,-25-24 46</inkml:trace>
  <inkml:trace contextRef="#ctx0" brushRef="#br0" timeOffset="58471.7347">23713 6152 0,'25'0'78,"-25"24"-78,0 1 0,25 0 15,-25 0 1,25-25-16,-25 25 0,0-1 16,0 1-16,24-25 15,-24 25-15,25-25 16,0-25 15,0 25-15,-25-25-16,25 1 15,-25-1-15,25 25 0,-25-25 16,24 0-16,1 0 0,0 1 16,-25-1-16,25 0 0,0-25 15,-25 26-15,0-1 0,24-25 16</inkml:trace>
  <inkml:trace contextRef="#ctx0" brushRef="#br0" timeOffset="61014.0811">24284 3225 0,'0'24'31,"0"1"0,25-25-31,-25 25 16,24-25-16,-24 25 16,25 0-16,-25-1 15,0 1 1,0 0-16,25 0 0,-25 0 15,0-1-15,0 1 0,25 25 16,-25-25-16,0-1 0,25 1 16,-25 0-16,0 25 15,0-25-15,24 24 0,-24-24 16,0 0-16,0 0 0,0 49 16,0-49-16,25 24 0,-25-24 15,0 0-15,0 49 0,0-49 16,0 25-16,25-25 0,-25-1 15,0 26-15,0 24 0,0-49 16,0 0-16,0 25 0,0-26 16,0 26-16,0 0 0,0-1 15,0-24-15,0 0 0,0 24 16,0 1-16,0 0 0,0-25 0,0-1 16,0 1-16,0 25 0,0-1 15,0 1-15,0-25 0,0 0 16,0 24-16,0-24 0,-25 49 15,25-49-15,0 0 0,0 25 16,0-26-16,-25 51 0,25-50 16,0 24-16,0-24 0,-24 0 0,24 0 15,0 49-15,-25-74 16,25 25-16,0 0 0,0-1 16,-25 1-16,25 0 0,-25 0 15,25 0 1,0-50 15</inkml:trace>
  <inkml:trace contextRef="#ctx0" brushRef="#br0" timeOffset="61270.3929">24259 5655 0,'0'0'0,"0"-24"0,0 48 31,0 1-31,0 0 0,0 0 16,0 0-16,0-1 0,0 1 15,0 0-15,25 0 0,-25 25 16,0-26-16,0 1 0,25 0 16,-25 0-16,24-25 15,1 0-15,0 0 16,25 0-16,-50-25 0,24 25 15,1-25-15,0 25 16,-25-25-16,25-49 0,0 49 0,-25-25 16</inkml:trace>
  <inkml:trace contextRef="#ctx0" brushRef="#br0" timeOffset="61897.2527">24333 3349 0,'0'0'0,"-24"24"16,24 1-16,0 0 16,0 0-16,0 0 0,0-1 15,0 1-15,-25-25 16,25-25-1,0 1 1,0-1 0,0 0-16,0 0 0,25 0 0,-25 1 15,0-1-15,0 0 0,24 25 16,1-25-16,-25 0 0,25 25 31,0 0-31,0 0 16,-1 25-16,26-25 15,-25 25-15,0-25 0,-1 25 0,1-25 16,-25 25-16,25-25 16</inkml:trace>
  <inkml:trace contextRef="#ctx0" brushRef="#br0" timeOffset="63334.8928">22647 3746 0,'0'0'0,"0"-25"15,24 25 1,-24 25 15,0-1-31,0 1 16,0 0-16,0 0 0,0 24 16,0 1-16,0-25 0,0 0 15,0 24-15,0 1 0,0-1 16,0-24-16,-24 0 0,24 0 15,0 0-15,-25-1 0,25 1 16,-25-25 0,25-25 15,0 1-31,0-1 16,25 25-16,-25-25 0,25 0 15,-1 0-15,1 1 0,0-1 16,0 25-16,0-25 15,0 25 1,-1 25-16,-24 0 16,0-1-1,0 1-15,0 0 0,-24 0 16,24 0-16,-25-1 16,0 1-16,0-25 0,25 25 15,-25-25-15,25-25 47,0 0-47,25 25 16,0-24-16,25-1 0,-50 0 15,24 25-15,1-25 0,0 0 16,25-24-16,-26 24 16,-24 0-1,25 25-15,-50 25 47,25 0-47,0 0 16,0-1-16,0 1 0,0 0 15,0 0 1,25-25-16,0 0 31,-25-25-15,25 0-16,-25 0 15,0 1-15,25 24 0,-25-25 16,0 0-16,24 25 16,-24 25-1,-24-25 17,24 25-32,0-1 0,0 1 15,24-25-15,1 0 16,0 0-16,0 0 15,0-25-15,-1 1 0,1 24 16,-25-25-16,0 0 0,25 0 16,-25 0-16,0 1 15,0-1-15,-25 25 16,25 25 0,0 24-1,0-24-15,0 0 16,0 0-16,0-1 0,0 1 15,0 0-15,0 0 0,25 0 16,-25-1 0,-25 1-1,0-25 1,25-25 0,-24 25-16,24-24 15</inkml:trace>
  <inkml:trace contextRef="#ctx0" brushRef="#br0" timeOffset="64735.2073">23242 3572 0,'0'0'0,"0"-25"0,25 25 15,0-25-15,-1 25 16,1-25-16,0 25 16,0 0-16,24 25 15,-49 0-15,25-25 0,-25 25 16,0 0-16,0-1 0,0 1 15,0 0-15,0 0 16,-25-25-16,25 25 0,-24 0 16,-1-1-16,25 1 15,0 0 1,0 0 0,25-25-1,24 0-15,-24 25 16,0-1-16,0-24 0,-1 25 15,1 0-15,-25 0 0,0 0 16,0-1 0,0 1-16,-25 0 0,1 0 15,-1 0-15,25-1 16,-25 1-16,25 0 16,0 0 46,25-25-62,0 25 16,-25-1-16,0 1 15,0 0-15,0 25 0,0-26 16,-25 1-16,25 0 16,0 0-16,0 0 0,-25-1 15,25 1 1,-25-25-16,25-25 15,-25 25 1,1-24-16,24-1 16,-25 0-1,25 50 17,-25 0-32,25-1 15,-25 1-15,25 0 16,-25-25-16,25 25 0,-24 0 15,-1-1-15,0 1 16,0 0-16,0-25 16,1 0-16,-1 0 0,0 0 15,0 0-15,-24-25 16,24 25-16,0 0 16,0-25-16,0 25 15,1 0-15,24-24 16,-25 24-16,0 0 15,0 24-15,0 1 0,-24 0 16,49 0 0,-25-25-16,0 25 15,0-25-15,0 0 16,1-50 0,24 25-16,-25 0 15,25 1-15,0-1 16,0 0-16,0 0 15,0 50 17,-25-25-32,0 0 15,0 25 1,1-25-16,-1 0 16,0 0-1,25-25-15,-25 25 0,25-25 0,-25 0 16,25 1-16,-24-26 0,-1 25 15,25 0-15,0-24 0,-25 24 16,25-25-16,0 1 0,0-1 16,0 25-16,0 1 0,25-1 15,0-50-15,-1 75 0,1-24 16,-25-1-16,25 25 0,0-25 16,0 25-16,-25-25 0,24 25 15,-48 0 16,-1 0 1,25-25-32,-25 25 15,25-49-15,0 24 16,-25-25-16,25 26 0,0-1 16,0 0-16,0 0 0,25-25 15,0 26-15,0 24 0,-1-25 16,1 0-16,0 0 0,25 0 0</inkml:trace>
  <inkml:trace contextRef="#ctx0" brushRef="#br0" timeOffset="66102.5766">22796 3572 0,'0'0'0,"24"0"0,-24-25 15,25 0 1,-25 0-1,25 25 1,0 0 15,-25 25-31,25-25 16,-25 25-16,24-25 16,1 0-16,-25 25 15,25-25-15,0 0 31,0-25-15,-1 25-16,-24-25 0,25 25 16,0-25-16,0 1 0,0-1 15,-25 0 1,24 25-16,1 0 31,0 0-15,0 0-16</inkml:trace>
  <inkml:trace contextRef="#ctx0" brushRef="#br0" timeOffset="100664.2737">22051 3448 0,'0'-25'93,"0"50"-15,0 0-62,0-1-16,-24-24 16,24 25-16,0 0 15,-25-25 1,25 25-16,0 0 16,-25-25-1,25 24 1,0 1-1,0 0 1,0 0 0,0 0-1,25-25-15,-25 25 0,25-25 16,-1 24-16,1-24 0,0 25 16,0-25-16,-25 25 15,0 0 1,0 0-16,0-1 0,-50 1 15,1 25-15,24-25 16,0-1-16,25 1 16,-25 0-16,25 0 0,-25-25 15,25 25-15,0-1 16,0 1-16,25-25 0,-25 25 16,25-25-16,-25 25 0,25 0 15,0-25-15,-25 24 16,0 1-16,0 0 15,0 0-15,0 0 16,-25 24-16,25-24 16,0 0-16,0 0 15,0 24-15,0-24 16,25 0 0,-1 0-16,1-1 15,0-24-15,-25 25 16,25 0-16,-25 0 15,0 0-15,0-1 0,-25 1 16,0 0-16,25 0 16,-25 0-16,25 0 0,-24 24 15,24-24-15,0 0 16,0 0-16,0-1 16,24-24-16,1 0 15,0 25-15,0-25 0,0 0 16,-25 25-16,0 0 15,0 0-15,0-1 16,0 1-16,0 0 16,-25 25-16,25-26 0,0 1 15,0 0-15,0 0 0,0 0 16,0-1-16,0 1 16,25-25-16,-25 25 0,0 0 0,0 0 15,0-1-15,0 1 16,0 0-16,-25 0 15,25 0-15,-25-1 0,25 1 16,-25 0-16,25 0 0,0 0 16,-25-1-16,25 1 0,25 0 15</inkml:trace>
  <inkml:trace contextRef="#ctx0" brushRef="#br0" timeOffset="199944.6571">26219 4142 0,'0'0'0,"0"-24"16,0-1 15,-25 25-31,25-25 16,-25 0 15,25 0-15,-25 25-16,0 0 15,1-24-15,-1 24 0,0 0 16,0-25 0,0 25-16,1 0 0,-1 0 15,0-25-15,0 25 16,0 0-16,0 0 0,1 0 16,-1 0-16,0 0 0,0 0 15,0 0-15,1 0 0,-1 25 16,-25-25-16,50 25 15,-25-25-15,1 24 0,-1-24 16,0 0-16,0 25 0,0-25 16,1 25-16,-1-25 15,0 25-15,0-25 0,0 25 16,1-25-16,-1 0 16,0 24-16,0 1 0,0 0 15,1 0 1,-1 0-16,25-1 0,-25-24 0,25 25 15,-25-25-15,25 50 0,-25-25 16,25-1 0,0 26-16,-24-50 15,24 25-15,0 0 16,0-1-16,0 1 0,0 0 16,0 0-16,0 0 15,0-1-15,0 1 16,0 0-1,24 0-15,1-25 0,-25 25 16,25-25-16,-25 24 0,25-24 16,-25 25-16,25-25 0,-1 25 15,1 0-15,0-25 16,0 0-16,0 25 16,-1 0-16,1-25 0,0 0 15,0 24-15,0-24 0,-1 0 16,26 25-16,-25-25 0,0 0 15,-1 0-15,1 25 0,25-25 16,-25 0-16,-1 0 16,1 0-16,0 25 15,0-25-15,0 0 0,-1 0 16,1 0-16,25 25 0,-25-25 16,0 0-16,-1 0 0,1 0 15,0 0-15,25 0 0,-26 0 16,1 0-16,0 0 0,0 0 15,24 0-15,-24 0 16,0 0-16,0 0 0,0 0 0,24-25 16,1 25-16,-25 0 0,-1 0 0,1 0 15,0 0-15,25 0 0,-26 0 16,1 0-16,0 0 16,25 0-16,-26 0 0,1-25 15,0 25 1,0 0-16,24 0 0,-24-25 0,0 25 15,0 0-15,0 0 0,24 0 16,-24-25-16,0 25 0,0 0 16,0 0-16,-1 0 0,26-24 15,-25 24-15,0 0 0,-1-25 16,1 25-16,0-25 16,0 0-1,-25 0-15,25 25 16,-25-25-16,0 1 15,0-1-15,0 0 16,24 25-16,-24-25 0,0 0 16,0 1-16,0-1 15,0 0-15,0 0 0,0 0 16,-24 1 0,24-26-16,0 25 15,-25 0 1,25 1-16,-25 24 0,25-25 0,-25 0 15,0 0-15,1 0 16,-1 1-16,0 24 16,0-25-16,-24 0 0,49 0 15,-25 25-15,0-25 0,0 25 16,0-24-16,-49-1 16,49 0-16,0 25 0,0-25 0,1 25 15,-51-25-15,50 1 0,-24 24 16,24-25-16,-25 25 0,26 0 15,-51-25-15,26 0 0,24 25 16,-25 0-16,25-25 0,-49 1 16,49 24-16,-24 0 0,24-25 0,0 25 15,-25 0-15,1-25 0,-1 25 16,25 0-16,1 0 16</inkml:trace>
  <inkml:trace contextRef="#ctx0" brushRef="#br0" timeOffset="200767.0068">25698 4316 0,'0'0'0,"0"25"63,0 0-32,0-1-31,0 1 15,0 0-15,0 0 0,0 24 16,-25-24 0,25 0-16,0 0 0,0 0 0,0-1 15,0 1-15,-25 0 16,25-50 15,0-24-31,-25 24 16,25 0-16,0 0 0,0 0 15,0 1-15,0-1 0,0 0 16,0 0-16,0 0 0,25 1 16,0-1-16,-25 0 15,25 25-15,-1-25 0,1 25 16,0 0-16,0 0 16,0 0-1,-1 0-15,1 25 16,-25 0-1,25 0-15,-25-1 0,0 1 0,0 0 16,0 0-16,0 0 16,-25-25-16,25 24 0,-25 1 15,1 0-15,-1-25 16,25 25-16,-25-25 16,0 25-16,0-25 0,1 0 15,-1 0 16,25-25-15</inkml:trace>
  <inkml:trace contextRef="#ctx0" brushRef="#br0" timeOffset="202119.6784">26020 4366 0,'0'-25'0,"25"25"31,-25 25-15,0-1-16,0 1 15,0 0 1,0 0-16,-25 0 15,25-1-15,-25-24 16,25 25-16,0 0 0,0 0 16,0 0-16,-24-25 15,24-25 32,0 0-47,24 0 0,-24 0 16,25 1-16,-25-1 0,0 0 15,25 0-15,0 0 16,0 25-16,-25-24 16,24 24-16,-24-25 15,25 25-15,-25 25 32,0-1-32,25-24 15,-25 25-15,0 0 0,0 0 16,0 0-16,0-1 15,0 1 1,25-25 15,0-25-15,-1 1-16,1-1 16,0 0-1,0 0-15,0 25 16,-25-25-16,24 1 0,-24-1 15,0 50 17,0-1-17,0 1-15,-24 0 0,24 0 16,0 24-16,0-24 16,0 0-1,24 0-15,1-25 16,0 0-1,0-25-15,0 25 0,-25-25 16,24 25-16,-24-25 0,50 1 16,-50-1-16,25 0 0,0 0 15,-1-24-15,-24 24 16,25 0 0,0 25-1,-25-25 1,0 50 15,0 0-31,-25-25 0,25 25 16,0-1-16,-25 1 15,1 0-15,24 0 16,0 0-16,-25-1 0,25 1 16,-25 0-16,25 0 15,-25 0-15,25-1 16,0 1-16,0 0 15,0-50 17,0 0-17,25 1-15,0-26 16,-25 25-16,25 0 0,-1 1 16,-24-1-16,25 0 0,-25 0 15,25 0-15,-25 1 0,25-1 0,0 0 16,-1 25 15,-24 25 0,0 0-15,0-1 0,0 1-16,0 0 15,0 0-15,-24 0 0,24-1 16,0 1-16,0 0 15,0 25-15,0-26 16,0 1-16,0 0 16,0 0-16,0 0 15,24-25 17,-48 0-1,-1-50-31,25 25 15,-25 25-15</inkml:trace>
  <inkml:trace contextRef="#ctx0" brushRef="#br0" timeOffset="202268.2479">26491 4539 0,'-24'0'0,"48"0"31,1 0-15,0 0-16,0 0 0,0 0 15,49 0-15,-49-25 16</inkml:trace>
  <inkml:trace contextRef="#ctx0" brushRef="#br0" timeOffset="203531.837">25474 3969 0,'0'-25'125,"-24"25"-94,24-25-31,0 0 0,-25 25 16,25-24-16,-25 24 0,0-25 15,0 0 1,1 25-16,-1 0 15,25-25-15,-25 25 0,0 0 16,0 0 0,1 0-16,24-25 15,-25 25-15,0 0 16,0 0-16,25-24 16,-25 24-16,1 0 15,-1 0 1,0 0-16,0 0 15,0 0 1,1 0-16,-1 0 16,0 0-16,0 0 0,0 0 15,0 0 1,1 0 0,24-25 46,24 25-46,-24-25-16</inkml:trace>
  <inkml:trace contextRef="#ctx0" brushRef="#br0" timeOffset="203830.0411">24904 3597 0,'25'0'0,"-50"0"47,0 24-32,0-24-15,0 25 16,1-25-16,-1 25 16,0-25-1,0 25-15,0-25 0,25 25 16,-24-25-16,24 25 15,0-1 17,24-24-32,1 0 15,0 25-15,0-25 0,24 0 0,-24 0 16,0 25-16,0-25 16,25 0-16</inkml:trace>
  <inkml:trace contextRef="#ctx0" brushRef="#br0" timeOffset="220208.9434">4217 5184 0,'25'0'110,"-1"0"-110,1 0 15,0 0-15,25 0 0,-1 0 16,-24 0-16,0 0 0,24 0 15,26 0-15,-50 0 0,-1 0 16,1 0-16,0 0 0,0 0 16,-25-25 31</inkml:trace>
  <inkml:trace contextRef="#ctx0" brushRef="#br0" timeOffset="220502.1724">4589 5011 0,'25'0'31,"-1"0"-15,1 24-16,0 1 0,0-25 0,0 25 15,-1-25-15,1 25 16,25 0-16,-25-25 0,0 24 16,-1 1-16,-24 0 15,25-25-15,-25 25 0,0 0 16,-25-25-16,1 49 0,-1-49 16,0 25-16,0 0 0,0 0 15,-24-1-15,24-24 16,25 25-1</inkml:trace>
  <inkml:trace contextRef="#ctx0" brushRef="#br0" timeOffset="221089.6699">5482 5060 0,'-25'0'0,"25"-25"0,0 50 47,0 0-47,0 25 16,0-26-16,0 1 0,0 0 15,0 49-15,-25-24 16,25 0-16,-25-26 0,25 1 16,0 0-16,0 25 0,0-26 15,0-48 1,0-1 0,0 0-16,0-25 15,25 26-15,-25-51 0,0 26 0,0-1 16,25 0-16,-25 26 15,0-51-15,25 50 0,-25 1 16,0-1-16,25 0 0,-1 0 16,1 25-1,0 0-15,-25 25 0,50 0 16,-50 0-16,24-1 0,1 1 16,-25 0-16,25 25 0,-25-26 15,0 1-15,0 0 0,0 0 16,0 0-16,-25 24 0,25-24 15,-25 0-15,1 0 0,-1-1 16,-25 1-16,25 0 16,1-25-16,-1 0 0,0 25 15,0-25-15,0 0 0,1 0 16,24-25 0,0 0-16,0 0 0,0 1 15</inkml:trace>
  <inkml:trace contextRef="#ctx0" brushRef="#br0" timeOffset="221688.6174">5854 5060 0,'0'0'0,"25"0"16,0 0-1,-25 25 1,0 0-16,0 24 15,0-24-15,0 0 0,0 0 16,0 0-16,0-1 0,0 26 16,0-25-16,0 0 0,0-1 15,0 1-15,0-50 32,0 1-32,0-1 15,24 0-15,-24 0 0,25 0 0,0-49 16,0 49-16,-25 0 15,25 1-15,-1-1 0,1 0 16,0 25 15,-25 25-31,0 0 0,0-1 16,0 26-16,0-25 0,0 0 16,0-1-16,0 1 15,0 0-15,25-25 16,-25-25-1,25 25-15,-1-25 0,-24 1 16,25-1-16,0-25 0,0 25 16,0 1-16,-1-1 0,-24 0 15,50 0-15,-50 0 0,25 25 16,-25-24-16,0 48 31,0 1-31,0 0 0,-25 25 16,25-26-16,0 1 15,0 0-15,0 0 0,0 0 16,0-1-16,0 1 16,25-25-1,0 0-15,-25-49 0,24 49 0,1-25 16,0 0-16</inkml:trace>
  <inkml:trace contextRef="#ctx0" brushRef="#br0" timeOffset="222140.9899">6672 4986 0,'0'0'0,"25"-25"15,0 0-15,0 0 16,-25 50 31,0 0-47,0 0 0,0 0 16,-25-1-16,0 51 0,25-50 0,0 24 15,-25-24-15,25 25 0,-24-26 16,24 51-16,-25-50 0,25-1 15,-25 1-15,25 0 16,0-50 0,0-24-1,25 24-15,-25-25 0,25 25 16,-1-24-16,1 24 0,0-49 16,0 24-16,-25 0 0,25 26 15,-1-1-15,1-25 0,-25 25 16,25 1-16,-25-1 15,25 25-15,-25 49 16,25 1 0,-25-25-16,0 0 0,0 24 15,0-24-15,25 0 0,-25 49 16,0-49-16,0 0 0,0 24 16,0-24-16,0 25 0,0-25 0,0-1 15,0 1-15,0 0 16,-25-50 15,0 25-31</inkml:trace>
  <inkml:trace contextRef="#ctx0" brushRef="#br0" timeOffset="222284.7549">6672 5259 0,'25'0'15,"0"0"1,0 0-16,0 0 0,-1 0 0,1-25 16,25 0-16</inkml:trace>
  <inkml:trace contextRef="#ctx0" brushRef="#br0" timeOffset="231757.2019">23341 1463 0,'0'0'0,"-25"-24"15,1 24-15,-1 0 32,0 0-17,0 24-15,0-24 32,1 0-17,-1 0 1,25-24-1,-25 24-15,0 0 16,25 24 140,0 1-140,0 0 15,0 0-15,-25-25-16,25 25 0,-24 24 15,24-24-15,-25 0 16,25 0-16,-25 0 0,25-1 16,0 1-16,-25-25 15,25 25-15,-25 0 0,25 0 16,-24-25 0,24 24-16,0 1 0,-25-25 15,25 25 1</inkml:trace>
  <inkml:trace contextRef="#ctx0" brushRef="#br0" timeOffset="232248.9074">23068 1587 0,'0'-24'15,"25"24"48,0 0-48,-25-25-15,25 25 16,0 0 31,-25-25-47,24 25 15</inkml:trace>
  <inkml:trace contextRef="#ctx0" brushRef="#br0" timeOffset="235110.0513">25003 5060 0,'0'0'0,"0"25"47,0 0-32,25 0 1,-25-1-16,0 1 16,0 0-16,0 0 15,-25 24-15,25-24 0,0 0 16,-25 0-16,25 0 0,0-1 16,0 1-16</inkml:trace>
  <inkml:trace contextRef="#ctx0" brushRef="#br0" timeOffset="236284.731">24929 5333 0,'0'-25'0,"0"50"0,-25-50 16,25 0-16,-25 1 0,0 24 15,50 0 17,0 0-32,0 0 15,0 0-15,-1 0 0,1 0 16,0 0-16,25 24 15,-26-24-15,1 0 16,-25 25 0,0 0-16,0 0 15,0 0 1,-25-1-16,25 1 16,0 0-16,0-50 46,0 0-46,25 25 0,-25-24 16,0-1-16,25 0 0,-25 0 16,25 0-1,-25 1-15,25 24 0,-25-25 16,24 25-16,1 0 16,0 0-1,0 25 1,0-25-16,-25 24 0,24-24 15,1 25-15,0-25 16,0 25 0,-25-50 15,0 0-15,-25 25-16,0 0 15,0 0-15,25 25 16,-24-25-16,24 25 0,-25 0 15,25 0 1,25-25 15,-1 0-31,-24-25 16,25 25-16,0 0 16,-25-25-16,0 50 46,25-25-14,0 0-17,-1 0 1,-24-25 0,25 25-16,-25 25 46,25-25-14,0 0-1,0 0-31,-1 0 31,1 0 47,0 0-62,-25-25 0,25 25-16,-25-25 15,25 0 1,-50 25 15,25 25-15,-25-25-16,25 25 0,-25 0 15,25 0-15,0-1 16,0 1-16,0 0 0,0 0 16,25-25-16,-25 25 0,0-1 15,-25-24 16,0-24-15,25-1 0,0 0-16,0 0 0</inkml:trace>
  <inkml:trace contextRef="#ctx0" brushRef="#br0" timeOffset="236590.0996">25921 5259 0,'0'0'0,"0"-25"16,-25 50 47,25-1-48,-25 1 1,0-25-16,25 25 15,0 0-15,0 0 0,-24-1 16,24 1-16,0 0 0,0 0 0,0 0 16,-25 24-16,25-24 15,0-50 17</inkml:trace>
  <inkml:trace contextRef="#ctx0" brushRef="#br0" timeOffset="236741.7452">25772 5383 0,'0'0'0,"0"-25"31,25 25-31,0 0 16,24 0-16,-24 0 15,0 0-15,0 0 16,0 0-1</inkml:trace>
  <inkml:trace contextRef="#ctx0" brushRef="#br0" timeOffset="237249.5159">25995 5531 0,'0'0'0,"25"0"47,-25-24-31,25 24-16,-25-25 0,25 0 15,0 0-15,-25 0 16,0 1 0,0-1-16,-25 25 0,0 0 15,0 0 1,0 25-16,25-1 16,-24 1-16,24 25 15,24-50 1,-24 25-16,25-25 15,0 0-15,0 0 0,0-25 0,-1 0 16,1 25 0,0-25-16,0 25 15,-25 25 17,0 0-17,0 0 1,0-50 15,25 25-15,-1 0-16,-24-25 0,25 25 15,0 0-15,-25-25 0,25 25 16,0 0-16,-1 0 16,-24-25-1</inkml:trace>
  <inkml:trace contextRef="#ctx0" brushRef="#br0" timeOffset="238206.391">25375 5779 0,'-25'0'31,"25"25"-15,-24 0-16,-1-25 0,25 25 15,0 0-15,0 0 16,0-1-16,25-24 15,-1 0 1,1 0-16,0 0 0,0-24 16,-25-1-16,25-25 15,-25 25-15,0 0 16,0 1-16,-25-1 16,0 25-1,25 25 1,0-1-16,0 1 15,25-25-15,24 0 16,-49 25-16,25-25 0,25 0 16,-25-25-16,-1 25 0,-24-25 15,25 25-15,0-24 0,0-1 16,-25 0 0,-25 50 15,25 0-31,-25-1 15,25 1 1,0 0-16,-25 0 0,25 0 0,0 0 16,-24-1-16,24 1 0,0 0 15,0 25-15,-25-50 0,25 24 16,-25 1 0</inkml:trace>
  <inkml:trace contextRef="#ctx0" brushRef="#br0" timeOffset="238316.7142">25499 5904 0,'0'0'16,"25"0"15,0 0-31,0 0 16,-1 0-16,26 0 0</inkml:trace>
  <inkml:trace contextRef="#ctx0" brushRef="#br0" timeOffset="238521.881">26194 5928 0,'-25'0'47,"25"25"-47,0 0 0,-25 0 16,25 0-16,-25-1 15</inkml:trace>
  <inkml:trace contextRef="#ctx0" brushRef="#br0" timeOffset="238938.0634">26119 5829 0,'0'-25'0,"0"0"16,0 50 15,25 0-31,0-25 16,0 25-16,0 0 15,-1-25-15,1 25 16,-25-1 0,25-24-16,-25 25 15,0 0-15,-25-25 16,25 25-16,0 0 15,25-25 17,0-25-17,0 25-15,-25-25 0,24 0 0,1 25 16,0-25-16,0 1 16,0 24-1,-25 24 1,0 1-1,0 0-15,-25-25 0,25 25 16,0 0-16,0-1 16,25-24-1,-1 0 1,-24-24-16</inkml:trace>
  <inkml:trace contextRef="#ctx0" brushRef="#br0" timeOffset="239181.4215">26814 5804 0,'0'-25'0,"0"50"0,25-74 0,-1-1 16,-24 25-1,0 0-15,-24 1 16,-1 24 0,25 24-16,-25 1 0,0 0 15,25 0-15,-25 0 16,25-1-16,-24 1 0,24 25 0,-25-25 15,25 0-15,-25-1 0,25 1 16,0 0-16,-25 25 0,25-26 16,-25 1-16,25 0 15</inkml:trace>
  <inkml:trace contextRef="#ctx0" brushRef="#br0" timeOffset="239516.5373">26541 5928 0,'0'-24'16,"25"24"-16,0 0 15,-1 0-15,1 0 0,0 0 16,0 0-16,24 24 0,-24-24 16,0 0-16,-25 25 15,25-25-15,-50 25 31,0 0-31,25 0 32,0-1-32,25-24 15,0 0 1,0 0-16,-25-24 0,24 24 0,-24-25 16,0 0-16,0 0 0,0 0 15,-24 1-15,24-1 0,-25 25 16,0-25-16,0 0 0,0 25 15</inkml:trace>
  <inkml:trace contextRef="#ctx0" brushRef="#br0" timeOffset="250854.3279">23168 521 0,'0'25'32,"24"0"-17,-24-1 1,0 1 15,-24 0-31,-1 0 16,25 0-16,0-1 15,0 1-15,-25 0 0,25 0 16,0 0 0,0-1-16,-25-24 31,50 0 0,0 0-31,0 0 16,-1 0-16,1 0 15,0 0-15,0 0 16,-25-24-16,49 24 0,-24 0 16,0 0-16,0 0 15,24 0-15,1 0 0,-25 0 0,24 0 16,1-25-16,-25 25 0,24 0 15,51 0-15,-76 0 16,26 0-16,0 0 0,-25 0 16,49 0-16,-49 25 0,0-25 0,-1 0 15,1 0-15,0 24 16,0-24-16,0 0 47,-25-24 0,0-1-32,0 0 1,24 0 0,-24 0-1,25 1-15,-25-1 0,0 0 16,25 0-16,-25 0 15,25 1-15,-25-1 0,0 0 16,25 0-16,-25 0 16,-25 25 46,0 0-46,0 0-16,0 0 0,1 0 15,-1 0-15,0 0 16,0 0-16,0 0 16,1 0-16,-26 0 0,25 0 15,-24 0-15,24 0 0,-50 0 16,26 0-16,-1 0 16,0 0-16,-24-25 0,49 25 15,-24 0-15,-1 0 16,0 0-1,1 0-15,24 0 0,-25-24 16,26 24-16,-1 0 16,0 0-16,0 0 0,0 0 15,25 24 1</inkml:trace>
  <inkml:trace contextRef="#ctx0" brushRef="#br0" timeOffset="251189.4456">23515 521 0,'0'0'0,"0"25"94,-25 0-78,0-1-16,25 1 15,0 0 1,25-25 15,-25-25-15</inkml:trace>
  <inkml:trace contextRef="#ctx0" brushRef="#br0" timeOffset="251399.8979">23639 546 0,'25'0'15,"-50"0"-15,50-25 0,-1 25 0,1 0 32,-25 25-32,0 0 15,0-1 1,25-24 31,-25-24-47,0-1 15,-25 25 1</inkml:trace>
  <inkml:trace contextRef="#ctx0" brushRef="#br0" timeOffset="275951.0733">20315 8657 0,'0'-25'0,"0"0"16,0 0 0,0 50 15,0 0-15,0 0-16,0 0 0,0-1 15,0 1-15,25 0 0,-25 25 16,0-26-16,0 26 0,0-25 15,0 0-15,0-1 0,0 51 16,0-50-16,0 0 0,0-1 16,0 1-16,0 25 0,0-25 15,-25-25-15,25 24 16,-25-24-16,0 0 16</inkml:trace>
  <inkml:trace contextRef="#ctx0" brushRef="#br0" timeOffset="276162.5316">20166 9103 0,'0'25'16,"0"0"-1,0 0-15,0 24 16,0-24-16,25 0 0,-25 0 16,25 0-16,0 24 0,-1-24 15,1-25 1,25-25-16,-25 0 15,-25 1-15,24-1 16,-24 0-16,25-25 0,-25 26 16</inkml:trace>
  <inkml:trace contextRef="#ctx0" brushRef="#br0" timeOffset="277478.0469">19695 9996 0,'-25'0'15,"0"0"1,25 25 0,0 0-1,0 49-15,0-49 0,0 25 16,-24-25-16,24 24 0,-25 1 15,25-25-15,0 24 0,-25-49 16,25 25-16,0 0 0,0 0 16,-25-25-16,25-50 15,0 25-15,0 0 16,0-24-16,0 24 0,25-25 16,-25 26-16,50-51 0,-26 26 15,1 24-15,25-25 0,-25 25 0,-1 0 16,26 1-16,-50-1 0,25 25 15,0 0-15,-1 25 16,-24-1-16,0 1 16,0 0-16,-24 0 0,-1 0 15,25 0-15,-25-1 0,0-24 16,25 25-16,-25-25 0,25 25 16,-24-25-16,24-25 15,24-24-15,1 24 16,0 0-1,0 0-15,0 0 0,-1 0 16,1 1-16,0 24 0,0-25 0,0 25 16,-1-25-16,1 50 31,-25 0-31,0-1 16,0 1-16,0 0 15,0 0 1,25-25-16,0-25 15,0 0 1,-1-24-16,1 24 16,0 25-16,0-25 0,-25 0 15,25 25-15,24-25 0,-24 25 16,-25 25 0,0 25-1,-25-25 1,25-1-16,0 1 15,0-50 1,25 25 0,-25-24-16,0-1 15,0 0-15,0 0 0,-25 0 0,25 1 16,-25-1-16,1 0 16,24 0-16,-25 25 0,25-25 15,-50 1 1,75 24-1,0 0 1,0 24-16,-1-24 16,1 0-16,0 0 15,0 25-15,0-25 0,-1 0 0,1 0 16,0 0 0,-25 25-16,0 0 15,0 0-15,0-1 16,0 1-16,0 0 15,0 0-15,25 0 16,0-25-16,-1 0 0,1 0 16,0 0-16,25-25 15,-26 0-15,-24 0 0,25 0 16,0 25-16,-25-24 0,25-1 16,-25 0-16,0 75 31,0-26-31,-25 1 15,25 0-15,0 0 0,0 0 16,0-1-16,25 1 16,0 0-16,0-25 0,-1 0 15,1-25-15,0 0 16,0 1-16,-25-1 0,25 0 16,-1-25-16,1 1 0,-25-1 15,25 25-15,0-24 0,-25 24 16,25-49-16,-1 49 0,-24 0 15,25 25-15,-25-25 0,0 50 16,0 0-16,0 0 16,0 24-16,0 26 0,0-26 15,0 1-15,-25-1 16,25-24-16,0 25 0,-24 24 0,24-24 16,0-25-16,0 0 0,0-1 15,-25-24-15</inkml:trace>
  <inkml:trace contextRef="#ctx0" brushRef="#br0" timeOffset="277610.3047">20811 9897 0,'0'-25'0,"0"50"0,0-75 15,50 50 1,-25 0-16,-1 0 0,1 0 16,0-24-16,49 24 0,-49-25 15,0 25-15,0-25 0,0 25 16</inkml:trace>
  <inkml:trace contextRef="#ctx0" brushRef="#br0" timeOffset="278250.9466">18529 7541 0,'-25'0'0,"50"0"31,0 0-15,0 0-16,24 0 0,1 0 15,-25 0-15,0 0 0,24 0 16,26 0-16,-51-25 0,1 25 0,0 0 16,0 0-16,0 0 15,-1 0-15,-24-25 16,-24 25-1</inkml:trace>
  <inkml:trace contextRef="#ctx0" brushRef="#br0" timeOffset="278420.5016">18951 7466 0,'0'-25'0,"25"25"16,-1 0 0,1 25-1,0 0-15,-25 0 16,0 24-16,0-24 0,0 0 0,-25 0 15,25 0-15,-25-1 0,-24 51 16,-1-75-16,25 25 0,1-1 16,-1-24-16,0 25 15,-25-25-15</inkml:trace>
  <inkml:trace contextRef="#ctx0" brushRef="#br0" timeOffset="338034.3382">25648 6573 0,'0'25'187,"0"0"-155,0 0-32,0-1 15,-25-24-15,25 25 16,-25 0-16,25 0 16,0 0-16,0-1 15,-24 1-15,24 0 16,0 0-1,24-25 64,1 0-64,-25-25 1,25 25-16,0 0 15,0 0-15,-1 0 16,1 0-16,0 0 16,0 0-16,24 0 15,-24 0-15,0 0 16,0 0-16,-25 25 0,25-25 16,0 0-16,-1 0 15,1 0 1,0 0 15,-25-25 16,0 0-31,0 0-1,25 25 1,-25-24-16,0-1 15,-25 0-15,25 0 16,0 0 0,-25 1-16,25-1 15,0 0-15,0 0 16,-25 25 78,25 25-94,-24-25 31,-1 0 0,0-25-31,0 25 16,0 0-16,0 0 15,1 0-15,-1 0 16,0 0 0</inkml:trace>
  <inkml:trace contextRef="#ctx0" brushRef="#br0" timeOffset="342508.565">25797 6672 0,'0'25'125,"0"0"-110,-25 0 1,25 0 15</inkml:trace>
  <inkml:trace contextRef="#ctx0" brushRef="#br0" timeOffset="342775.8592">25871 6697 0,'0'-25'0,"0"50"31,0 0-15,0 0-1,0-50 32,25 0-31</inkml:trace>
  <inkml:trace contextRef="#ctx0" brushRef="#br0" timeOffset="344982.9137">27732 1116 0,'24'-25'16,"-24"50"15,0 0-15,0 0-16,0 0 15,0 24-15,0-24 0,-24 0 0,24 24 16,-25-24-16,0 50 0,25-51 16,0 1-16,-25 0 0,25 0 15,0 0-15,-25 24 0,25-24 16,25-25 31,-25-25-47,0 0 15,25 25-15,0 0 16,-25-24-16,25 24 16,-1 0-16,1 0 15,0 0-15,0 0 0,0 0 16,-1 0-16,1 0 16,-25-25-16,25 25 15,0-25-15</inkml:trace>
  <inkml:trace contextRef="#ctx0" brushRef="#br0" timeOffset="345248.2737">28327 1240 0,'0'0'0,"25"-25"15,-25 1-15,-25-1 16,0 25-1,0 0-15,1 0 16,-1 25-16,0-25 16,0 24-16,0 1 0,25 0 15,-24 0-15,-1 0 16,25-1-16,0 1 0,0 0 0,0 25 16,25-50-16,-25 24 15,24 1-15,26 0 16,-25-25-16,0 0 0,-1 0 15</inkml:trace>
  <inkml:trace contextRef="#ctx0" brushRef="#br0" timeOffset="345700.7596">28575 1215 0,'0'0'0,"0"-24"0,0 73 47,0-24-47,-25 0 16,25 0-16,0-1 16,0 1-16,-25 25 0,1-25 15,24-1-15,-25 1 0,25 0 16,0 0-16,-25-25 0,25-25 31,0 0-31,0 0 16,0-24-16,25 24 0,-25 0 15,49-49-15,-49 49 0,25 0 16,0 0-16,-25 1 0,25-1 16,0 25-16,-1-25 0,1 25 15,0 25-15,-25 0 16,25-1-16,0 1 15,-25 0-15,24 25 16,-24-26-16,0 1 0,-49 0 16,49 0-16,-50 0 0,25-25 15,1 24-15,-1-24 0,0 25 16,-25-25-16</inkml:trace>
  <inkml:trace contextRef="#ctx0" brushRef="#br0" timeOffset="346251.9572">29418 1290 0,'0'0'0,"0"-25"16,0 0-16,-24 25 15,24-25-15,-25 25 0,0 0 16,0 0-16,0 0 0,25 25 16,-24-25-16,24 25 15,0 0-15,0 0 16,0-1-16,24 1 15,1 0-15,-25 0 0,25-25 16,-25 25-16,25-25 0,-25 24 0,0 1 16,-25-25-1,0 0-15,0 0 16,1 0 0,-1-25-16,25 1 31,25 24-16</inkml:trace>
  <inkml:trace contextRef="#ctx0" brushRef="#br0" timeOffset="346472.0363">29666 1290 0,'0'-25'0,"0"50"0,25-50 15,-25 0-15,-49 25 16,24 0-1,0 25-15,0-25 16,25 25-16,-25 0 0,25-1 16,0 1-16,0 0 31,25-25-31,0 0 0,-25 25 0,25-25 16,0 0-1,-1 0-15,1-25 0</inkml:trace>
  <inkml:trace contextRef="#ctx0" brushRef="#br0" timeOffset="346669.5142">29766 1315 0,'24'0'0,"1"0"32,-74 99 15,49-99-32</inkml:trace>
  <inkml:trace contextRef="#ctx0" brushRef="#br0" timeOffset="346700.4299">29766 1414 0,'148'-124'62,"-123"99"-62,0 25 16,0 0-16</inkml:trace>
  <inkml:trace contextRef="#ctx0" brushRef="#br0" timeOffset="347308.8126">30014 1414 0</inkml:trace>
  <inkml:trace contextRef="#ctx0" brushRef="#br0" timeOffset="347317.7906">29815 1414 0,'199'-50'250</inkml:trace>
  <inkml:trace contextRef="#ctx0" brushRef="#br0" timeOffset="348020.8217">29989 1563 0,'0'-25'31,"25"25"-31,-1-25 16,1 0-16,0 25 15,-25-25-15,25 25 0,-25-24 16,25 24-16,-25-25 0,0 0 15,0 0 1,-25 25 0,25-25-16,-25 25 15,0 0 1,0 25 0,25 0 15,-24-25-31,24 25 15,0 0-15,24-25 16,-24 24-16,25-24 16,0 25-16,0-25 15,0 0-15,-1 0 16,26-25-16,-25 1 16,0 24-16,-25-25 0,25 25 0,-25-25 15,24 0 1,-48 25 15,24 25-31,0 0 31,0 0-15,24-25-16,1 0 16,0 0-1,0 0-15,0 0 16,-1-25-16,1 25 0,-25 25 62,25-25-30,25 0-17,-26 0-15,1-25 16,0 25-16,0 0 15,0 0-15,-1 0 0</inkml:trace>
  <inkml:trace contextRef="#ctx0" brushRef="#br0" timeOffset="390548.6545">21307 5209 0,'0'-25'47,"25"25"-16,0 0 0,0 0 0,-1 0-15,1 0-16,0 0 16,0 0-16,0 0 0,-1 0 15,1 0-15,50 0 0,-51 0 16,26 0-16,-25 0 0,25 0 0,-26 0 16,51 0-16,-50 0 0,-1 0 15,1 25-15,0-25 0,49 0 16,-49 0-16,0 0 0,0 0 15,0 0-15,-1 0 0,51 0 16,-50 0-16,-1 0 0,26 0 16,-25 0-16,0 0 0,49 0 15,-49 0-15,24 0 0,-24 0 16,0 0-16,74 0 0,-74 0 16,25 0-16,-1 0 0,-24 0 15,174 25 1,-150-25-16,-24 0 0,25 0 15,-1 0-15,26 0 0,-51 0 16,26 0-16,-25 0 0,24 0 16,26 0-16,-50 0 0,-1 0 15,26 0-15,-25 0 0,0 0 0,24 0 16,-24 0-16,0 0 0,0 0 16,-1 0-16,26 0 0,-25 0 15,0 0-15,0 0 16</inkml:trace>
  <inkml:trace contextRef="#ctx0" brushRef="#br0" timeOffset="406897.8608">7268 5135 0,'25'0'63,"-1"0"-47,1 0-1,0 0-15,0 0 16,0 0-16,-1 0 15,1 0-15,0 0 0,0 0 16,49 0-16,-49 0 16,0 0-16,24 0 0,-24 0 15,99 0-15,-99-25 16,0 25-16,0 0 0,-1 0 16,1 0-16,-50 0 46,1 0-30</inkml:trace>
  <inkml:trace contextRef="#ctx0" brushRef="#br0" timeOffset="407143.0005">7764 4986 0,'0'0'0,"25"0"16,-1 0 0,1 0-16,0 25 15,0-1-15,0 1 16,-1 0 0,-24 0-16,0 0 0,0-1 15,-24 1-15,24 0 16,-50 0-16,25 0 0,0-25 15,1 24-15,-1 1 0,0-25 16,0 25-16</inkml:trace>
  <inkml:trace contextRef="#ctx0" brushRef="#br0" timeOffset="408729.9604">8781 5011 0,'0'-25'31,"0"0"0,0 0-15,-25 25-1,0 0-15,0 0 16,1 0 0,-1 0-16,25 25 15,-25-25-15,25 25 16,-25 0-16,25-1 0,-25 1 15,25 0-15,0 0 0,-24 24 0,24 1 16,0-25-16,0 0 0,0-1 16,0 1-16,24 25 0,-24-25 15,25-1-15,0 1 0,0-25 16,-25 25-16,49-25 0,-24 0 16,25 0-16,-25 0 0,-1-25 15,26-24-15,-25 24 0,0 0 0</inkml:trace>
  <inkml:trace contextRef="#ctx0" brushRef="#br0" timeOffset="409145.7132">9079 5011 0,'0'-25'15,"0"0"-15,0 50 32,0 0-32,0-1 15,0 1-15,0 0 0,0 0 16,0 24-16,0 1 0,0 0 15,-25-26-15,25 1 0,0 25 16,0-1-16,-25-49 0,25 25 0,0 0 16,-25-25-1,25-25 1,0 0-16,0 1 0,0-51 16,0 26-16,0-1 0,25 0 15,-25 1-15,50-26 0,-50 51 16,24-26-16,1 25 0,0 0 15,25 1-15,-26 24 16,1 0-16,0 0 16,-25 24-16,25 1 0,-25 0 0,0 0 15,0 0-15,0-1 0,0 26 16,-25-25-16,25 0 0,-25-1 16,25 1-16,-25 0 0,-24 0 15,49 0-15,-25-25 0,0 24 16,25-48 15,25 24-31</inkml:trace>
  <inkml:trace contextRef="#ctx0" brushRef="#br0" timeOffset="409467.375">9500 5035 0,'0'0'0,"0"25"16,0 0-1,-25 0-15,25 0 0,0 24 16,-24-49-16,24 25 0,0 0 16,0 0-16,0-1 15,24-24-15,1 0 16,25 0-16,-50-49 16,25 24-16,-1 0 0,1 0 15,-25 1-15,50-26 0,-25 25 16,-25 0-16,0 50 31,0 25-15,0-25-16,-25-1 15,25 1-15,0 25 0,-25-25 0,25 24 16,0-24-16,0 0 16,25-25-16,0 25 0</inkml:trace>
  <inkml:trace contextRef="#ctx0" brushRef="#br0" timeOffset="410137.5954">10319 5259 0,'25'-25'0,"-25"0"16,0 0-16,0 0 15,0 1 1,-25 24 0,0 0-16,0 0 15,0 0-15,1 0 0,24 49 16,-25-49-16,-25 50 0,50-25 0,-25-1 16,25 1-16,-24-25 15,24 25-15,0 0 0,0 0 0,24-25 16,26 0-1,-25-25-15,0 25 0,-1-25 16,1 0-16,0 0 0,25-49 16,-26 49-16,1 0 0,0 1 15,-25-26-15,25 0 0,-25 26 16,0-1-16,25 0 16,-25 0-16,-25 50 31,0 25-31,25-26 0,0 1 0,0 0 15,-25 0-15,25 0 16,0 24-16,0-24 0,0 0 16,0 0-16,0-1 0,25 1 0,0-25 15,0 0-15,-1 0 16,1 0-16,0-25 0,0 1 16,0-1-16,-1 25 0,1-25 15,-25 0-15,25-24 0,0 24 16,-25 0-16,0 0 15,-25 25-15,0 0 16,0 0-16,-24 25 16,49 0-16,0 0 0,-25-1 15,25 1-15,0 0 16,0 0-16,25 0 0,0-25 16,-1 24-16,1-24 15,0 0-15,0 0 0,0-24 16,24-1-16,-49 0 15,25 0-15,0 25 0</inkml:trace>
  <inkml:trace contextRef="#ctx0" brushRef="#br0" timeOffset="410334.5039">10939 4862 0,'0'-25'0,"0"0"0,0 0 16,0 50 15,-25-25-31,25 25 15,0 0-15,0 0 0,0 49 16,-25-49-16,25 24 0,0-24 0,0 0 16,0 49-16,-25-49 15,25 0-15,0 0 0,0 0 16,0-1-16,-24 1 0,24 0 16</inkml:trace>
  <inkml:trace contextRef="#ctx0" brushRef="#br0" timeOffset="411253.3683">11038 5209 0,'25'0'31,"-25"-25"-31,49 25 0,-49-25 16,25 1-16,0-1 0,0 25 15,-25-25-15,25 0 0,-25 0 16,0 1-16,-25 24 16,0 0-1,-25 24-15,26 1 16,-1 0-16,0 0 0,25 0 16,0-1-16,0 1 0,0 0 15,25 0-15,-25 0 0,25-25 16,-1 24-16,1-24 15,0 0-15,25 0 0,-25 0 16,24-24-16,-24 24 0,0-50 16,24 25-16,-49 0 0,25 1 15,0-1-15,-25 0 0,0 0 16,0 0-16,-25 25 16,25-24-16,-25 24 0,1 0 15,-1 24 1,25 1-1,0 0-15,0 0 0,0 0 16,25-1-16,-25 1 0,24 0 16,-24 0-16,0 0 15,0-1-15,0 51 0,0-50 16,0-1-16,0 26 0,0-25 16,-24 49-16,-1-49 0,25 0 0,0 0 15,0-1-15,-25 1 0,0 0 16,25-75-1,0 26 1,25-1-16,-25 0 0,25-25 16,0 26-16,24-51 0,-24 26 15,0-1-15,24 25 0,-24 0 16,0-24-16,49-1 0,-49 25 16,0 1-16,25-1 0,-26 0 15,1 0-15,0 0 0,0 25 16,-25-24-16,-25 24 31,-25 24-31,26 1 16,-1-25-16,0 0 15,25 25-15,-25 0 16,50 0 0,0-25-16,0 0 15,-1 0-15,1 0 0,0 0 16,0 0-1,-25 24 1,0 1-16,0 0 16,0 0-16,0 0 15,0-1-15,25 1 16,-1-25 15,1-25-31,0 25 0,-25-24 16,25-1-16,0 0 0,-25 0 0,49-24 15</inkml:trace>
  <inkml:trace contextRef="#ctx0" brushRef="#br0" timeOffset="411424.9109">12204 4911 0,'-124'149'0,"248"-298"0,-99 100 0,0 24 15,-1 0-15,1 0 0,0 0 16,-25 50 0,0 0-1,0 0-15,-25 0 0,25 24 16,0-24-16,-25 50 0,25-26 15,-24-24-15,24 25 0,0-26 16,-25 51-16,25-50 0,0-1 16,0 1-16,0 0 15</inkml:trace>
  <inkml:trace contextRef="#ctx0" brushRef="#br0" timeOffset="411569.5263">12179 5110 0,'0'0'0,"-25"0"0,25-25 15,25 25 1,0 0 0,0 0-16,24-25 0,-24 25 15,0 0-15,0 0 0,0 0 16,24 0-16</inkml:trace>
  <inkml:trace contextRef="#ctx0" brushRef="#br0" timeOffset="412032.351">12502 5234 0,'0'25'0,"24"-25"16,-24-50-1,25 50-15,25-25 16,-25 0-16,-25 1 0,24-1 0,1 0 16,0 0-16,0 0 0,-25 1 15,0-1-15,0 0 0,0 0 16,-25 25-16,0 0 15,0 25 1,25 0-16,-24 0 16,24-1-16,0 26 15,24-50-15,1 0 16,0 25-16,0-25 0,0 0 0,-1 0 16,1 0-16,0-25 0,0 25 15,-25-25-15,25 0 0,-1 1 16,-24-1-16,0 0 15,25 25-15,-25 25 32,0 0-32,-25-1 15,25 1-15,0 50 0,0-51 16,0 1-16,0 0 16,0 25-16,0-26 0,0 26 15,0 0 1,0-26-16,-24 1 0,-1-25 0,0 0 15,0 0-15,0-25 16,1-24-16,-1 49 0,25-25 16</inkml:trace>
  <inkml:trace contextRef="#ctx0" brushRef="#br0" timeOffset="414537.5739">13791 5085 0,'0'-25'15,"25"25"48,-25 25-16,-25-25-47,25 25 15,0 0-15,0-1 16,0 1-16,0 0 0,0 0 15,0 24-15,0-24 16,0 0 0,0-50-1,25-24 1,-25 24-16,0-25 16,25 25-16,0-24 0,0 24 15,-25 0-15,0 0 0,24 25 16,-24-24-16,25 24 15,-25 24 1,0 26-16,0-25 16,0 0-16,0-1 0,0 1 0,0 0 15,0 0-15,0 0 16,0-1-16,25-73 31,0 24-31,0 0 16,-1 25-16,-24-25 0,25 1 15,0-1-15,-25 0 0,25 25 16,-25 25 0,0 0-1,0-1-15,0 1 16,0 0-16,0 0 0,0 0 16,0-1-16,25-24 15,-1 25-15,1-25 0,0 0 16,25-25-16,-26 25 15,-24-24-15,25-1 0,0 25 16,-25-25-16,25-25 0,-25 26 0,25 24 16,-25-25-16,0 0 0,0 0 15,0 0-15,-25 25 16,0 0-16,0 0 16,25 25-16,-25-25 0,25 25 15,0 0-15,-24-25 0,24 49 16,0-24-16,24 0 0,-24 0 15,25-25-15,25 25 0,-25-25 16,0 0-16,24-25 16,-24 25-16,-25-25 15,25 0-15,0 0 0,-1-24 16,1 49-16,-25-25 16,-25 25 15,25 25-16,0 24-15,0-24 16,0 0-16,25-25 31,0 0-31,-25-25 16,25 25-16,-25-25 0,25 1 16,-1-1-16,-24 0 15,25 25-15,-25-25 16,0 50 15,0 0-31,0 0 16,0-1-16,0 1 15,25-25 1,0-25 0,0 25-1,-25-24-15,24-1 0,1 25 0,-25-25 16,25 25-16,-25-25 15,0 50 17,0 0-17,-25 0-15,25-1 16,25 1 0,0-25-1,0 0-15,-1 0 0,1 0 16,0-25-16,0 25 15,-25-24-15,25 24 16,-25-25-16,24 25 16,-24-25-1,-24 25-15,-1 0 16,0 0 0,0-25-16,0 25 0,1 0 15,-1 0 1,25-25-16,0 50 31,25-25-31,-1 25 16,1-25-16,0 0 15,0 25-15,0-25 16,-1 0-16,1 0 0,0 0 16,0 0-1,0 0-15,-25 25 16,0-1-1,0 1-15,-25-25 0,25 25 16,-25-25-16,25 25 16,25-50-1,0 25 1,-25-25-16,49 0 0,-49 1 0,25-1 16,25 0-16,-50 0 15,24 0-15,1 25 0,-25-24 0,25 24 16,0 0-16,-25 24 31,-25 1-15,25 0-1,0 0-15,25-25 16,0 0 0,-25-25-16,25 25 0,-1-25 15,1 0-15,0 1 16,0-1-16,-25 50 31,0-1-31,0 1 16,0 0-16,0 0 0,0 24 15,0-24-15,0 74 0,0-49 16,0 0-16,0-26 0,-25 26 16,25 24-16,-25 1 15,-24-26-15,24-49 16,0 25-16,0-25 0,0 0 15,-24-49-15,24 49 0,25-25 0,-25 0 16,25 0-16,-25-49 0,25 49 16,0 0-16</inkml:trace>
  <inkml:trace contextRef="#ctx0" brushRef="#br0" timeOffset="415430.0035">16173 5234 0,'-25'0'47,"0"0"-47,0 0 16,0 0-1,1 0-15,-1-50 16,0 50-16,25-25 0,-25 1 16,25-1-16,0 0 0,-25-25 15,25 26-15,0-26 0,0 25 16,25 25-16,0-49 0,0 24 15,0 25 1,-1 0-16,1 0 16,0 25-1,-25-1-15,0 1 16,-25 0-16,0 0 0,-24 24 16,24-49-16,0 25 0,0 0 15,1 0-15,-1 0 0,-25-1 16,50 1-16,0 0 15,0 0-15,25-25 16,0 0-16,0 0 0,24 0 16,-24 0-16,25-25 0,-26 0 0,26 0 15</inkml:trace>
  <inkml:trace contextRef="#ctx0" brushRef="#br0" timeOffset="415731.1552">16570 4762 0,'0'0'0,"-25"0"15,25-24-15,25 24 32,-1 0-32,1 0 0,0 0 15,0 24-15,0-24 16,-1 25-16,-24 0 15,0 0 1,-24 25-16,24-26 0,-25 1 0,25 0 16,-25 0-16,25 0 0,-25 49 15,25-49-15,0 0 0,0-1 16,-25 1-16,25 25 0,0-25 16,-24-25-1</inkml:trace>
  <inkml:trace contextRef="#ctx0" brushRef="#br0" timeOffset="416046.2596">16545 5234 0,'-25'-50'31,"50"25"0,0 25-31,-1 0 0,26-24 16,-25-1-16,24 25 16,-49-25-16,25 25 0,25-50 15,-25 50-15,-1-24 0,1-1 16,0-25-16,25 1 0,-26 24 15,1 0-15,0-25 0,0 25 16,0 1-16,-1-1 0,1 0 16,-25 0-1,0 50 1,-25 25 0,1-1-16,-1-24 0,0 25 15,0-25-15,25 24 0,-25 1 0,-24 24 16,24-49-16,25 25 0,-25-1 15,0-24-15,1 25 0,24-26 16,-25 1-16,25 0 0,-25-25 16,25 25-16</inkml:trace>
  <inkml:trace contextRef="#ctx0" brushRef="#br0" timeOffset="416292.6389">17140 5085 0,'0'25'32,"-25"-25"-32,25 25 0,0-1 15,0 1-15,25 0 16,0-25 0,0 0-16,24 0 0,-24 0 15,0-25-15,0 25 0,-25-25 16,0-24-16,0 24 15,-25 0-15,0 0 16,-25 1-16,1 24 0,24-25 16,-25 25-16,26 0 0,-26 0 0</inkml:trace>
  <inkml:trace contextRef="#ctx0" brushRef="#br0" timeOffset="417401.21">9004 6176 0</inkml:trace>
  <inkml:trace contextRef="#ctx0" brushRef="#br0" timeOffset="418885.4644">9004 6127 0,'25'0'0,"-50"25"0,50-75 0,-50 75 0,50-75 16,-25 25-1,0 1 1,0 48 15,0 1-31,0 0 16,-25 0-16,25 0 15,0-1-15,0 1 0,0 0 16,-25 25-16,25-26 0,0 1 0,0 0 16,-25-25-1,25 25-15,0-50 16,0 0-1,25-49 1,0 24-16,0 1 0,-25 24 16,25 0-16,-25 0 0,25 0 15,24 1-15,-24 24 0,0-25 16,0 25-16,-1 25 16,1-25-16,-25 24 0,0 1 15,-25 25-15,1-25 16,-1-1-16,0-24 15,0 25-15,-24 0 0,24-25 16,0 0-16,25 25 0,-25-25 16,0 0-16,50-25 31,0 25-15,0 0-16,0 0 15,-1 0-15,1 25 0,0-25 16,-25 25-16,50-1 0,-26-24 15,-24 25-15,25-25 0,0 0 16,0 0-16,0 0 16,-1-25-1,1 1-15,0-1 0,-25 0 16,25 25-16,-25-25 0,0 0 16,25 1-16,-25-1 0,0 0 15,-25 25 1,0 0-1,25 25-15,-25-25 0,0 25 16,25-1-16,-24 1 0,24 0 16,0 0-16,24 0 15,26-25-15,0 0 16,-26 0 0,1 0-16,0 0 0,0 0 0,0-25 15,24 0-15,1 0 0,-25 0 16,-1 1-16,1-26 15,0 50-15,-25-25 0,0 0 16,-25 25 0,25-24-16,-25 24 0,1 0 15,-1 0-15,0 24 0,25 1 16,0 0-16,-25-25 16,25 25-16,0 0 0,25-25 15,0 24-15,0-24 16,-1 25-16,1 0 15,0 0 1,-25 0-16,0-1 0,0 26 0,0-25 16,0 0-16,0 24 15,0 1-15,-25-25 0,25-1 16,0 1-16,0 0 0,-25 0 16,25-50-1,0 0-15,0 0 16,0-24-16,25 24 0,-25 0 15,25-49-15,0 49 0,0 0 16,-1-24-16,1 24 0,25-25 16,-25 25-16,-1 25 0,1-24 15,0-1-15,0 25 16,-25 25 0,0-1-16,0 26 15,0-25-15,-25 0 16,25-1-16,0 1 0,0-50 31,-25 25-15,25-49-16,0-26 15,0 51-15,0-1 0,0 0 16,-25 0-16,25 0 0,-24 1 16,24-1-16,-25 25 15,25 25 16,25-25-31,24 0 0,-24 0 16,0 0-16,0 24 0,24-24 16,-24 0-16,50 0 0,-51 0 0,1 0 15,0 0-15,0 0 0,0-24 16,-50 24 0,-25 0-1,25 24-15,1-24 0,-1 0 16,25 25-16,-25 0 15,25 0-15,0 0 0,25-25 16,-25 24-16,25 1 0,24 0 16,-49 0-16,25-25 0,-25 25 15,25-1-15,-25 1 16,-25 0 0,0-25-16,0 0 15,1 0-15,24-25 16,0 0-16,0 1 0,0-1 15,0 0-15,24 0 0</inkml:trace>
  <inkml:trace contextRef="#ctx0" brushRef="#br0" timeOffset="419045.7724">10492 5953 0,'0'0'0,"25"-25"16,-25 1-16,25-1 16,-25 50-1,0-1-15,0 1 16,-25 0-16,25 0 0,0 24 0,-25 1 15,25-25-15,0 24 0,0-24 16,0 0-16,0 0 0,0 24 16,0-24-16</inkml:trace>
  <inkml:trace contextRef="#ctx0" brushRef="#br0" timeOffset="419182.4102">10418 6226 0,'25'0'31,"0"0"-15,-1-25-16,26 25 15,-25 0-15,0-25 0</inkml:trace>
  <inkml:trace contextRef="#ctx0" brushRef="#br0" timeOffset="419624.3153">10666 6350 0,'0'0'0,"0"25"0,0-50 32,25 0-32,0 25 15,-1-25-15,-24 1 0,25-1 0,-25 0 16,0-25-16,0 26 16,0-1-16,0 0 15,-25 25-15,-24 0 16,49 50-16,-25-50 0,25 49 15,-25-49-15,25 25 0,0 0 16,0 0-16,0-1 0,25-24 16,25 0-16,-26 0 0,1 0 15,25-24-15,-25-1 0,-1 25 16,1-25-16,0 25 0,0-25 16,0 25-16,-1 0 15,-24 25 1,0 0-16,0 0 15,0-1-15,0 1 16,0-50 31,0 1-47,25-1 16,0-25-16,0 25 0,-25 1 15,25 24-15,-25-25 0,24 0 16,1 0-16,0 0 0</inkml:trace>
  <inkml:trace contextRef="#ctx0" brushRef="#br0" timeOffset="420535.1996">11857 5854 0,'0'0'0,"0"25"31,0 0-31,-25-25 16,25 49-16,0-24 0,0 25 16,-25-1-16,25-24 0,0 0 15,0 24-15,-25 1 0,25-25 16,0 0-16,-25-1 0,25 1 16,-24-25-16,-1-25 15,0-24 1,0 24-16,25 0 0,-25 0 15,25 1-15,0-1 0,-24 0 16,24 0 0,24 25-16,26-25 15,-25 25-15,0 0 0,-1 0 16,1 0-16,50-24 0,-51 24 16,1 0-16,0 0 15,0 0-15,-25 24 0,25 26 0,-25-25 16,0 0-16,0-1 15,-25 26-15,0-25 0,25 0 16,0-50 15,0 0-15,0 0-16,25 0 0,0 1 16,-25-1-16,24-25 0,1 25 15,0 1-15,-25-1 16,25 25-16,0 25 31,-1-25-31,1 24 16</inkml:trace>
  <inkml:trace contextRef="#ctx0" brushRef="#br0" timeOffset="421361.847">12278 6102 0,'0'0'0,"25"0"0,-25-25 15,-25 25 16,-24 0-15,24 25-16,0 0 16,0 0-16,25-1 15,0 1-15,0 0 16,25-25-16,0 0 16,25-25-16,-26 25 15,-24-25-15,25 25 0,-25-24 16,25-1-16,-25 0 0,0 50 31,0 0-15,0-1-16,-25-24 15,25 50-15,0-25 16,0 0-16,25-25 16,0 0-1,0-25-15,-1-25 16,1 25-16,0 1 15,0 24-15,-25-25 0,25 25 0,-25-25 16,0 50 0,0 0-1,-25-25-15,25 24 16,0 1-16,0 0 16,-25-25-16,50 0 31,0-25-16,-1 0-15,1 1 16,0 24-16,-25-25 16,25 25-16,-25 25 15,0-1 1,0 1-16,0 0 16,25 0-1,-1-25-15,1 0 16,0 0-16,0 0 0,0-25 15,-1 0-15,26 0 16,-25 25-16,-25-24 16,25 24-16,-25-25 0,24 0 15,-24 0 1,-24 25-16,-1 0 16,0 0-1,0 25-15,25 0 0,-25-25 16,25 25-16,0 24 15,0-24-15,0 0 16,0 0-16,0-1 0,0 1 16,0 0-16,0 0 0,0 0 15,-24 24-15,-1-24 16,0-25 0,25-25-1,0 0-15,0 1 16,25-26-16</inkml:trace>
  <inkml:trace contextRef="#ctx0" brushRef="#br0" timeOffset="421658.6196">13196 6052 0,'0'0'0,"25"0"0,-25-24 0,25-1 15,0 0-15,-25 0 16,0 0-16,0 1 15,0-1-15,-25 25 16,0 0 0,0 0-16,0 25 15,0-1-15,25 26 16,-24-25-16,24 0 0,0-1 16,0 26-16,-25 24 0,25-49 15,0 25-15,0-25 0,0 24 16,0-24-16,-25 49 0,25-49 15,-25 0-15,25 0 0,0 0 16,-25-1-16,25 1 0,-24-25 16</inkml:trace>
  <inkml:trace contextRef="#ctx0" brushRef="#br0" timeOffset="421807.2265">12973 6276 0,'0'0'16,"-25"-25"-16,50 25 31,0 0-31,-1 0 0,1 0 16,0 0-16,25 0 0,-26 0 0,1 0 15,0 0-15</inkml:trace>
  <inkml:trace contextRef="#ctx0" brushRef="#br0" timeOffset="422221.6675">13196 6400 0,'0'0'0,"0"24"0,-25-24 15,25 25-15,25-50 32,0 1-32,0-1 15,24-25-15,-49 25 16,0 1-16,25-1 0,-25 0 16,-25 25-1,1 0 1,-1 25-16,25 0 0,-25-25 15,25 24-15,-25 1 0,25 0 16,0 0-16,0 0 16,50-25-16,-25 0 0,-1 0 15,1 0-15,0-25 16,0 25-16,0-25 16,-1 25-16,1 0 0,0 0 15,-25 25 1,0 0-16,0 24 15,0-24 1,-25-25-16,50 0 31,0-50-31,-25 26 16,25-1-16,-25 0 0,24 0 16,1-24-16,25-1 0,-1 25 15</inkml:trace>
  <inkml:trace contextRef="#ctx0" brushRef="#br0" timeOffset="422561.3824">14511 5904 0,'0'24'15,"-25"1"1,25 0-16,-25-25 0,25 50 0,-25-1 15,25-24-15,0 25 0,-24-26 16,24 1-16,-25 50 0,25-51 16,0 1-16,0 0 0,0 0 15,-25-25-15,25 25 0,-25-25 16</inkml:trace>
  <inkml:trace contextRef="#ctx0" brushRef="#br0" timeOffset="422856.6105">14213 6226 0,'0'0'15,"25"0"1,0 0 0,-1 0-16,1 0 0,50 0 15,-50 25-15,-1-25 0,26 25 16,-25-25-16,24 0 0,-24 24 16,0-24-16,0 0 0,-25 25 15,25-25-15,-1 0 16,1 0-1,0 0-15,0 0 16,-25-25-16,25-24 16,-1 24-1,-24 0-15,0 0 0,-24 1 16,-26-1-16,25 25 0,0 0 0,1-25 16,-26 25-16,0 0 15,1 25-15,24-25 0,0 25 0</inkml:trace>
  <inkml:trace contextRef="#ctx0" brushRef="#br0" timeOffset="424416.5083">9475 7094 0,'-24'-25'0,"24"1"0,0-1 15,0 50 17,-25-1-32,25 26 0,0-25 15,-25 0-15,25 24 0,0-24 16,-25 49-16,25-49 0,-25 0 15,25 0-15,-24 0 0,24-1 16,0 1-16,-25-25 0,25 25 0,-25-25 16</inkml:trace>
  <inkml:trace contextRef="#ctx0" brushRef="#br0" timeOffset="425351.842">9178 7367 0,'0'0'0,"-25"-25"0,25 0 15,50 25 1,-26 0-1,1 0-15,0 0 0,25 0 16,49 0-16,-74 0 16,24-24-16,-24-1 0,0 25 0,0-25 15,-1 0-15,1-24 16,-25 24-16,0 0 16,0 0-16,0 0 0,0 1 15,0-1 1,0 50-1,0-1-15,0 1 16,0 0-16,-25 49 0,25-49 16,0 0-16,0 25 0,0-26 15,-24 26-15,24-25 0,0 0 16,-25-1-16,25 1 16,25-50-1,24-24-15,-49 24 16,25 0-16,0 0 0,-25 1 15,25 24-15,-1-25 0,-24 0 16,25 25-16,0 0 16,-25 25-16,0 0 15,0-1-15,0 1 16,0 0-16,0 0 0,0 0 16,25-1-1,0-24 1,-25-24-16,24 24 0,26-50 0,-25 25 15,0 25-15,-25-25 16,24 25-16,-24-24 16,25 24-16,-25 24 15,0 1-15,-25 0 16,25 0 0,0 0-16,0-50 31,0 0-16,0 0-15,25-24 16,-25 24-16,0 0 0,0 0 16,0 0-16,0 1 0,0-1 15,0 0-15,0 0 0,0 50 32,25 0-17,0-25-15,0 0 16,0 0-16,-1 25 0,51-25 15,-50 0-15,-1 0 16,1 0-16,0 0 0,25 0 16,-50-25-16,24 25 0,-48 0 31,-1 0-15,0 25-16,0-1 15,0 1-15,25 0 16,0 0-16,0 0 15,25-25-15,-25 24 0,50-24 16,-25 25-16,-1-25 0,1 0 16,-25 25-16,25-25 15,-50 25 1,-24-25-16,24 0 16,0 0-16,0 0 15,0 0-15</inkml:trace>
  <inkml:trace contextRef="#ctx0" brushRef="#br0" timeOffset="426314.3832">10964 7293 0,'0'0'0,"24"0"16,-24-25 15,0 0 0,0 0-15,-24 0 0,-1 25-16,0 0 15,0 0-15,0 25 0,1 0 16,-1 0-1,25 0-15,0-1 0,0 1 16,0 0-16,0 0 16,25-25-16,24 0 15,-24 0-15,-25-25 0,50 0 16,-26 0-16,1 1 0,0-1 16,0 0-16,0-25 0,-1 1 15,1 24-15,0-25 0,-25 26 16,25-1-16,0 0 0,-25 0 15,0 50 1,-25-25 0,25 25-16,-25 0 15,0 24-15,25-24 0,0 0 16,0 0-16,-25-1 0,25 1 16,0 25-16,0-25 0,0-1 15,0 1-15,25 0 0,0-25 16,0 0-1,0 0-15,0 0 0,-1 0 16,1 0-16,0-25 16,25 0-16,-50 1 0,24-1 15,-24 0-15,25 25 0,-25-25 16,25 0-16,-25 1 0,0-1 16,0 0-1,-25 25 1,0 0-1,1 0-15,24 25 0,-25-25 0,25 25 16,-25-1-16,25 1 0,-25 0 16,25 0-16,0 0 15,0-1-15,0 1 0,0 0 16,0 0-16,25-25 16,0 25-16,0-25 15,-1 0-15,26 0 16,-25 0-16,-25-25 0,25 25 15,-25-25 1,0 0 0</inkml:trace>
  <inkml:trace contextRef="#ctx0" brushRef="#br0" timeOffset="427382.4276">11708 7243 0,'0'0'0,"0"-25"0,0 0 15,0 1 1,0-1 0,-25 25 15,0 0-31,0 49 16,1 1-1,-1-25-15,25 0 16,0-1-16,0 1 0,0 0 15,25-25 1,-1 0-16,1-25 16,0 25-16,0-25 0,-25 1 0,25 24 15,24-50-15,-49 25 16,25 0-16,-25 1 0,25-1 16,0-25-16,-25 25 15,24 1-15,-24-1 0,0 0 16,25 25-1,-25 25 1,0 0-16,-25-1 16,25 1-16,-24 0 0,24 0 15,0 0-15,0-1 0,0 1 16,0 0-16,0 0 0,0 0 16,24-25-1,1 0-15,0 0 16,0 0-16,0-25 0,24 25 15,-24-25-15,0 25 16,-25-25-16,25 25 0,-25 25 31,0 0-15,0 0-16,0-50 47,0 0-47,0 0 15,0 0-15,0-24 0,0 24 16,0 0-16,-25 25 0,25-25 16,0 1-16,0-1 0,0 0 15,0 50 32,25-25-31,-25 25-16,24-25 0,1 0 15,25 24-15</inkml:trace>
  <inkml:trace contextRef="#ctx0" brushRef="#br0" timeOffset="427561.9388">12502 7094 0,'0'0'0,"0"-25"16,-25 25-1,25-24-15,-25 24 16,0 0-16,0 24 0,1-24 15,24 25-15,-25-25 0,0 50 16,25-25-16,0-1 16,0 1-16,0 0 15,25 0-15,0-25 16</inkml:trace>
  <inkml:trace contextRef="#ctx0" brushRef="#br0" timeOffset="428037.9645">12700 7119 0,'0'0'0,"0"-25"16,-25 25 0,0 0-16,1 0 15,-1 0-15,25 25 0,-25 0 16,25 0 0,25-1-1,0-24 1,-1 0-16,1 0 15,-25-24-15,25 24 16,-25 24 0,0 1-1,0 0-15,0 0 0,0 0 16,0-1-16,25-24 16,24-24-1,-24-1 1,0 0-16,0 0 0,0 0 15,-1 1-15,1-26 0,0 0 0,0 26 16,0-1-16,-25 0 16,24-25-16,1 26 0,-25-1 15,0 0-15,0 50 32,0 0-32,0-1 0,-25 1 0,25 25 15,0-1-15,-24-24 0,24 0 16,0 0-16,-25 49 0,25-49 15,0 0-15,0 0 16</inkml:trace>
  <inkml:trace contextRef="#ctx0" brushRef="#br0" timeOffset="428186.5727">12898 7119 0,'-24'-25'16,"48"25"15,1 0-31,0 0 0,0 0 16,0 0-16,24-25 0,-24 25 15,0 0 1,0 0-16</inkml:trace>
  <inkml:trace contextRef="#ctx0" brushRef="#br0" timeOffset="428725.1435">13047 7218 0,'0'0'0,"25"0"32,0-25-17,0 25-15,-25-24 0,24 24 16,1-25-16,25 0 0,-25 0 0,0 0 15,-1 25-15,-24-24 16,25 24-16,-50 24 63,1-24-48,-1 0 1,25 25-16,-25-25 0,25 25 47,0 0-32,25-25 1,0 0 0,-25 25 15,24-25-16,-24 24 32,25-24-47,-25 25 16,25-25-16,0 0 16,0 0-1,-1 0-15</inkml:trace>
  <inkml:trace contextRef="#ctx0" brushRef="#br0" timeOffset="429169.9634">13643 7144 0,'24'0'0,"-24"-25"16,25 25-16,-25-25 0,0 0 31,-25 25-31,1 0 16,-26 0-16,25 0 15,0 0-15,25 25 16,-24-25-16,24 50 0,-25-25 16,25-1-16,0 1 15,0 0-15,25-25 16,-25 25-16,49-25 15,-24-25-15,0 25 16,0-50-16,-1 26 0,26-1 16,-25 0-16,-25-25 0,25 26 0,-1-1 15,1 0-15,0-25 0,-25 26 16,0-1-16,25 25 16,-25 25-1,-25-25-15,25 24 16,-25 1-16,0 0 0,25 0 15,-24 0-15,24-1 0,0 26 16,0-25-16,0 0 16,0-1-16</inkml:trace>
  <inkml:trace contextRef="#ctx0" brushRef="#br0" timeOffset="429605.9134">14585 7020 0,'25'0'16,"-25"-25"-16,0 0 0,0 0 15,-25 1 1,0 24-1,1 0-15,-1 24 16,0 1-16,25 0 0,-25 0 16,25 0-16,-25-1 0,25 1 15,0 0-15,0 0 0,25 0 16,-25-1-16,25-24 16,0 0-16,0 0 0,-1 0 15,51-24-15,-50 24 0,-1-25 0</inkml:trace>
  <inkml:trace contextRef="#ctx0" brushRef="#br0" timeOffset="430369.474">14833 7020 0,'25'-25'0,"-50"50"31,0 0-31,25-1 16,-24-24-16,24 25 16,0 0-16,0 0 0,0 0 15,0-1-15,24-24 16,26 0-16,-25 0 15,-25-24-15,25 24 0,-1-50 16,-24 25-16,0 0 16,0 1-16,0-1 0,-24 0 15,24 0-15,-25 0 0,0 25 16,25 25 0,0 0-1,50-25 1,-26 0-16,1 0 15,0 0-15,0 0 0,0 0 16,-1 0-16,1-25 16,0 25-16,-25 25 31,0 0-15,-25 24-16,25-24 15,0 0-15,0 0 16,25-25-16,0 0 15,24-25 1,-24 0-16,0 0 16,-25 1-16,25 24 0,-25-50 15,25 50-15,-25-25 16,0 75 0,0-25-1,0-1-15,0 1 16,-25 0-16,25 0 0,0 0 15,0-1 1,25-48 0,-1 24-16,1-25 0,-25 0 15,25 0-15,25-24 0,-25-1 16,-1 25-16,1 0 16,0-24-16,0 24 0,0-25 0,-1 25 15,-24 1-15,25-1 0,-25 0 16,25 25-16,-25 25 31,0 0-31,-25-1 0,25 1 16,-25 0-16,25 25 0,0-25 15,-24 24-15,24-24 0,-25 0 16,25 24-16,0 1 16,-25-25-16,25 0 0,-25-1 15,0-24 1</inkml:trace>
  <inkml:trace contextRef="#ctx0" brushRef="#br0" timeOffset="430937.9622">15379 7020 0,'0'0'15,"0"-25"-15,0 0 16,25 0 0,24 25-1,-24 0-15,0-24 0,0 24 16,0 0-16,-1 0 0,1 0 0,0 0 15,0 0-15,0 0 16,-1 24-16,-24 1 31,0 0-31,0 0 0,0 0 16,-24-1 0,24 1-16,-25-25 15,25-25 1,0 1-1,25-1 1,-1-50 0,1 75-16,0-24 0,0 24 0,0-25 15,-1 25-15,1 0 16,0 0-16,0 0 16,0 0-1,-25 25-15,0-1 0,0 1 16,-25-25-16,25 25 15,-25 0-15,25 0 0,0-1 16,-25-24-16,25 25 0,0 0 16,0 0-16,0 0 15,25-25-15,25 0 16,-26 0-16,1 0 0,0-25 16,0 25-16,0-50 0,-25 25 15,0 1-15,0-1 0,0 0 16,-25-25-16,25 26 0,-50-1 15,25 25-15,25-25 0,-24 25 16,-1 0-16,25-25 0,25 25 31,-1 0-15</inkml:trace>
  <inkml:trace contextRef="#ctx0" brushRef="#br0" timeOffset="431121.7696">16247 6722 0,'0'0'0,"0"-25"0,0 75 32,-25-25-32,25-1 15,-25 1-15,25 0 0,-24 0 16,24 49-16,-25-49 0,25 0 0,-25 25 16,25-26-16,0 26 0,0-25 15,0 0-15</inkml:trace>
  <inkml:trace contextRef="#ctx0" brushRef="#br0" timeOffset="431337.1982">16470 6697 0,'0'0'0,"0"-25"15,0 50 1,-24-25-16,24 50 15,-25-25-15,25 24 16,0 1-16,0-25 0,-25 0 16,25-1-16,-25 51 0,25-50 15,0-1-15,-25 1 0,25 0 0,0 0 16,0 0-16,0-1 0</inkml:trace>
  <inkml:trace contextRef="#ctx0" brushRef="#br0" timeOffset="431805.7806">16470 7144 0,'25'0'47,"0"0"-47,0-25 16,0 0-16,-25 0 0,24 25 15,1-24-15,0-26 0,-25 25 0,0 0 16,0 1-16,0-1 15,-25 25-15,-24 25 32,24-25-32,25 24 0,-25 1 15,25 0-15,0 0 16,0 0-16,25-1 16,0-24-1,-1 0 1,26-24-16,-25-1 0,0 25 15,-25-25-15,24 25 0,1-25 16,0 0-16,0 25 16,-25 25-1,-25 0 1,25 0-16,0 0 0,-25-1 16,25 1-16,0 0 0,25-25 31,0-25-16,0 0-15,-1 1 16,1-1-16,0 0 16,25-25-16,-26 50 0,1-24 0,25-1 15,-25 0-15,-1 0 0</inkml:trace>
  <inkml:trace contextRef="#ctx0" brushRef="#br0" timeOffset="470666.5726">8062 8880 0,'-25'0'16,"0"0"-1,50 0 79,0 0-78,-1 0-16,1 0 15,0 0-15,25 0 0,-1 0 0,-24 0 16,25 0-16,-26 0 16,51 0-16,-50 0 0,-1 0 15,1 25-15,0-25 0,0 0 16,0 0-16,-25-25 47,-25 25-47,0-25 0</inkml:trace>
  <inkml:trace contextRef="#ctx0" brushRef="#br0" timeOffset="470871.0359">8409 8706 0,'25'0'16,"24"0"0,-24 0-16,0 25 15,0-25-15,-1 50 0,1-25 16,-25-1-16,25 1 16,-25 0-16,0 25 0,-25-26 15,25 1-15,-49 0 0,24-25 16,25 25-16,-50 0 0,25-25 0</inkml:trace>
  <inkml:trace contextRef="#ctx0" brushRef="#br0" timeOffset="471367.3022">9451 8632 0,'-25'0'16,"25"-25"-16,-25 25 15,0 0 1,0 25-16,1 0 15,-1 24 1,0-24-16,25 0 16,0 25-16,0-26 0,-25 26 15,25 0-15,0-26 0,0 1 16,0 0-16,25 25 0,0-50 16,-25 25-16,49-25 0,-24 0 15,25 0-15,-1-25 16,-24 25-16,0-25 0</inkml:trace>
  <inkml:trace contextRef="#ctx0" brushRef="#br0" timeOffset="471794.1684">9748 8632 0,'0'-25'0,"0"50"0,0-25 16,-25 25-1,25 0-15,0-1 0,0 1 16,-24 25-16,24-1 0,0 1 15,0-25-15,0 0 0,0-1 16,0 26-16,-25 0 0,25-25 16,0-1-16,0-48 31,0-26-15,0 25-16,0 0 0,25-24 15,-25 24-15,0-25 0,24-24 16,-24 49-16,0-25 0,25 26 15,-25-1-15,25 0 0,-25 0 16,25 25-16,-25-25 0,25 25 16,-1 0-1,1 25-15,0 0 16,-25 0-16,25 0 0,-25-1 0,0 1 16,0 0-16,0 0 15,-25 0-15,-25-1 0,50 1 16,-24-25-16,-1 25 0,0-25 15,0 0-15,50-25 32</inkml:trace>
  <inkml:trace contextRef="#ctx0" brushRef="#br0" timeOffset="472176.1562">10120 8657 0,'0'0'0,"25"0"15,-25 25 1,0-1 0,0 1-16,0 0 0,0 0 15,-25 0-15,25-1 0,0 1 16,0 0-16,0 0 0,0 0 16,0-1-16,25-24 15,0 0 1,0 0-16,-25-24 0,25 24 0,-1-50 15,1 25-15,0-24 0,0 24 0,0 0 16,-25 0-16,24 0 16,1 1-16,0-1 0,-25 0 15,25 0-15,-25 50 16,0 0 0,-25 0-16,25 24 15,-25-24-15,25 0 0,0 0 16,0 24-16,0 1 0,0-25 15,0-1-15,0 1 0,0 0 16,0 0-16,0 0 16,25-25-1</inkml:trace>
  <inkml:trace contextRef="#ctx0" brushRef="#br0" timeOffset="472530.8495">11013 8781 0,'0'25'62,"0"-1"-62,0 26 16,0-25-16,0 0 16,-25 24-16,25-24 15,0 0 1,0-50-1,0 0 1,0 0-16,0 1 0,0-1 16</inkml:trace>
  <inkml:trace contextRef="#ctx0" brushRef="#br0" timeOffset="472860.2751">11038 8706 0,'0'0'16,"25"-24"-16,0 24 46,-1 0-30,-24 24-16,25-24 0,0 0 16,0 0-16,0 0 0,0 0 0,-1 0 15,1 0-15,0 0 0,0 0 16,-75 0 15,25 25-15,1 0-1,24 0-15,0 0 0,0-1 16,0 1-16,0 0 16,24-25-16,-24 25 0,0 0 15,25-1-15,-25 1 16,-25-25 0,1 0-16,-1 0 15,0 0-15,0-25 16,25 1-16</inkml:trace>
  <inkml:trace contextRef="#ctx0" brushRef="#br0" timeOffset="473680.0412">12080 8607 0,'0'0'0,"25"-25"16,-25 1-16,0-1 16,0 0-1,0 0-15,0 0 16,-25 25 0,0 0-1,-25 25-15,26 0 16,24 0-16,0 24 0,0-24 15,-25 50-15,25-51 0,0 26 16,0-25-16,0 24 16,0 1-16,0 0 0,0-26 15,0 1-15,-25 0 0,0 0 16,0-25-16,25 25 16,-24-25-16,-1-25 15,25 0-15,0 0 0,0 0 16,0-24-16,0 24 15,0 0 1,25 0-16,-1 1 16,26 24-1,-25 0-15,0 0 0,-1-25 16,1 25-16,25 0 0,-1 0 16,-24 0-1,0 25-15,0-1 0,-25 1 16,0 0-16,0 0 15,0 0-15,-25-1 16,25-48 15,0-1-15,25 0-16,-25 0 0,0 0 16,25 1-16,0 24 0,-25-50 0,24 25 15,1 0 1,-25 1-16,25 24 15,0 24 1,-25 1 0,25 0-1</inkml:trace>
  <inkml:trace contextRef="#ctx0" brushRef="#br0" timeOffset="473994.7367">12452 8905 0,'0'0'0,"0"25"0,25-25 15,-25-25 1,25 25-16,-25-25 16,24 25-16,1-25 15,0 0-15,-25 1 0,0-1 16,25 0-16,-25 0 16,-25 25-1,0 0-15,0 0 16,1 0-16,-1 25 15,25 25-15,-25-50 0,25 24 16,0 1-16,0 25 0,0-25 16,25-25-1,-25 24-15,49-24 0,-24 0 16,0 0 0,0 0-16,24-24 0,-24 24 0,0-25 15,0 25-15,0-25 0,-1 25 16,51-25-16,-75 0 0</inkml:trace>
  <inkml:trace contextRef="#ctx0" brushRef="#br0" timeOffset="474323.4838">12948 8781 0,'0'-25'16,"-50"75"-16,125-125 0,-100 125 0,50-125 15,-50 75-15,25-24 16,-25 24-16,0 0 16,1 0-16,24 24 15,-25 1-15,25 0 16,-25 0-16,25 0 0,0-1 15,-25 26-15,25-25 0,0 0 0,0-1 16,0 1-16,25 0 16,25 0-16,-26-25 15,1 0-15,25 0 0,-50-25 16,25 25-16,-1-25 0,1 25 16,-25-25-16,25 25 0,-25-24 31,0-1 47</inkml:trace>
  <inkml:trace contextRef="#ctx0" brushRef="#br0" timeOffset="474806.7805">13494 8905 0,'-25'0'0,"50"0"32,0 0-32,-1 0 15,51 0-15,-26 25 0,-24-25 16,25 0-16,-25 0 0,49 0 15,-49 0-15,0 0 0,-1 0 16,1-25 0,-25 0-16,0 0 15,-25 0-15</inkml:trace>
  <inkml:trace contextRef="#ctx0" brushRef="#br0" timeOffset="475005.5796">13866 8682 0,'-25'0'0,"50"0"31,0 24-31,-1-24 16,26 25-16,-25-25 15,24 50-15,-24-50 0,0 25 16,0-1-16,0 1 0,-1 0 0,-24 0 16,0 0-16,0-1 0,-49-24 15,24 25-15,-25 0 0,26 0 16,-1-25-16,0 25 0,0-25 15</inkml:trace>
  <inkml:trace contextRef="#ctx0" brushRef="#br0" timeOffset="475958.4893">14759 8855 0,'0'0'0,"-25"-25"16,25 75 0,0-25-16,-25 0 15,25 24-15,0-24 0,0 25 16,-25-25-16,25 49 0,0-24 16,-24-26-16,24 1 0,0 0 15,-25 0-15,25 0 0,0-1 0,-25-24 16,25-24-1,0-26-15,0 25 16,0 0-16,0 1 0,25-26 16,0-49-16,-25 74 0,24-25 15,1 1-15,-25-1 0,25 25 0,25-24 16,-26 24-16,1 0 0,0 25 16,0 0-16,0 0 0,-1 0 15,-24 25-15,25-25 0,-25 25 16,25-1-16,-25 26 0,0-25 15,0 0-15,-25-1 16,0 26-16,1-25 0,-1-25 16,0 0-16,25 25 0,-25-25 15,75 0 1,-50-25 0,25 25-16,-1-25 0,1 25 15,0-25-15,25 0 0,-26 1 16,26 24-16,-25-25 0,0 0 0,24-25 15,-49 26 1,0-1 0,0 0-16,-25 25 15,1 0-15,-26 25 16,25 0-16,25-1 16,0 1-16,25 0 15,25-25 1,-26 0-16,1 0 15,0 0-15,0 0 0,24 0 16,-24 0-16,0 0 16,-25 25-1,0 0 1,0-1-16,0 1 16,-25-25-16,25 25 0,0 0 15,25-25 1,-25-25-16,25 25 15,-25-50-15,50 26 0,-26-1 16,-24 0-16,25 0 16,-25 0-16,25-24 0,0 24 0,-25 0 15,25 0-15,-1 25 16,1 0 0</inkml:trace>
  <inkml:trace contextRef="#ctx0" brushRef="#br0" timeOffset="476220.3475">15949 8632 0,'0'0'0,"25"-25"0,-25 0 15,0-24 1,0 24-16,0 0 0,0 0 0,0 1 16,-25 24-1,1 0-15,-1 24 16,0-24-16,25 25 0,-25 0 15,25 0-15,-25 0 0,1 49 16,24-49-16,0 24 0,-25-24 16,25 25-16,0 24 0,-25-49 0,25 25 15,0-26-15,0 1 0,0 0 16,0 25-16,-25-25 16</inkml:trace>
  <inkml:trace contextRef="#ctx0" brushRef="#br0" timeOffset="477127.0016">15677 8855 0,'0'0'0,"0"-25"15,24 25 1,1 0 0,25 0-16,-25 0 0,-1 0 15,1 0-15,0 0 0,0 0 16,0 0-16,-1 0 0,1 0 15,-25 25 17,-25-25-17,25 25-15,0 0 16,0 0-16,25-25 31,0 0-31,0 0 16,-25-25-1,0 0-15,0 0 0,0 0 0,0 1 16,-25-1 0,0 0-16,0 25 15,1 0-15,24 25 32,24-25-32,1 0 0,0 0 15,0 0-15,0 0 0,24 0 16,-49-25-1,25 25-15,0 0 16,0 25-16,-25 0 16,24-25-16,-24 24 0,0 26 15,0-25 1,0 0 0,25-25-1,0-25-15,-25 0 16,0 0-16,25 0 0,0 1 15,-1-1-15,-24 0 0,25 0 16,0 25 0,-25 25 15,0 0-31,0 0 0,0-1 16,0 1-16,-25-25 0,25 50 15,0-25 1,25-25-1,0-25 1,25-25-16,-26 25 16,1 1-16,-25-1 15,25 25-15,0 0 0,-25-25 16,25 25 0,-25 25-16,0 0 15,0-1 1,0 1-16,24-25 31,1-25-31,0 1 16,0 24-16,0 0 15,-1 0-15,26 0 16,-25 24 0,0 1-16,-25 0 15,24-25-15,1 25 16</inkml:trace>
  <inkml:trace contextRef="#ctx0" brushRef="#br0" timeOffset="477786.5866">13841 9847 0,'0'0'0,"0"-24"16,-25 24 0,0 0-1,1 24 1,24 1-16,0 0 16,-25 0-16,25 0 0,0 24 15,0-24-15,0 0 0,0 0 16,25-25-16,-1 0 0,1 0 15,0 0-15,0 0 0,-25-25 16,49 0-16,-49 0 0,25 0 16,-25 1-16,0-1 0,0-25 15,0 25-15,-49 1 0,49-1 16,-25 0-16,0 25 0,0 0 0,0 0 16,1 25-1,24 0-15,0-1 16,49-24-16,-24 0 15,25 0-15,-26-24 0,26 24 16,-25-50-16,0 50 16,24-50-16,1 1 0,-25 24 15,-1 25-15,-24-25 0,0 50 32,-24-25-32,24 50 0,0-26 15,-25 1-15,0 50 0,25-51 0,0 1 16,0 0-16,0 25 15,0-26-15,0 26 0,0-25 16,-25-25-16,25 25 16,-25-25-16</inkml:trace>
  <inkml:trace contextRef="#ctx0" brushRef="#br0" timeOffset="477932.7436">13965 9971 0,'0'0'0,"0"-24"31,25 24-16,0 0-15,-1 0 16,1-25-16,0 25 0,0 0 16,0 0-16,-1-25 0,1 25 15,-25-25-15,50 0 0</inkml:trace>
  <inkml:trace contextRef="#ctx0" brushRef="#br0" timeOffset="478593.9809">14312 9748 0,'75'-74'15,"-175"198"-15,200-273 16,-175 248-16,150-173 15,-75 123-15,0 1 16,-25-25-16,25 0 0,0 24 16,-25-24-16,25 49 0,0-49 15,-25 0-15,25 0 0,0 0 0,0 0 16,0-1-16,25-24 0,0 0 16,25-24-1,-26-1-15,1 0 16,-25 0-16,25 0 0,0 25 15,0-49-15,-25 24 16,0 50 0,0-1-1,0 1-15,0 0 16,0 0 0,49-25-16,-24 0 0,0 0 15,0 0-15,24 0 16,-49-25-16,25 25 0,0-25 0,0 0 15,-25 1-15,0-1 16,0 0 0,-25 25-16,25-25 0,-25 25 15,0 50 1,0-50-16,25 25 16,0-1-16,0 1 15,0 0-15,25 0 16,0-25-1,0 0-15,0 0 0,-1 0 16,-24-25-16,50 25 0,0-25 16,-26 0-16,1 25 0,0-24 15,0-1-15,0 25 16,-25-25-16,0 50 16,0 0-1,-25-25-15,25 24 16,0 1-16,0 0 15,25-25 1,-1-25 0,-24 0-16,25 1 15,-25-1-15,25 0 0,0 0 16,0-24-16,-1 24 0,-24 0 16,25 0-16,0 0 0,0 1 15</inkml:trace>
  <inkml:trace contextRef="#ctx0" brushRef="#br0" timeOffset="478988.6515">15850 9550 0,'0'0'15,"0"74"17,0-49-32,0 0 15,0 24-15,0-24 0,0 25 16,0 24-16,0-49 0,0 0 16,-25 24-16,25-24 0,-24 0 15,24 0-15,-25 0 16,0-25-16</inkml:trace>
  <inkml:trace contextRef="#ctx0" brushRef="#br0" timeOffset="479664.8659">15701 9897 0,'0'0'0,"25"0"32,0-25-32,0 25 0,0 0 15,-1 0-15,1 0 0,0 0 16,49-25-16,-24 25 0,-25 0 15,24-24-15,1 24 16,0 0-16,-26-25 0,1 25 0,0 0 16,-25-25-16,-25 25 15,0 0 1,1 25-16,-1-25 0,0 25 16,0-1-16,0-24 0,25 25 15,-24 25-15,-1-25 16,25-1-16,0 1 15,49-25-15,-24 0 16,0 0-16,0-25 16,0 1-16,-25-1 0,24 25 15,-24-25-15,25 0 0,-25 0 16,0 1-16,0 48 31,0 1-15,0 0-16,0 0 15,25-25 1,0 0-16,0 0 0,-1 0 16,1 0-16,0-25 0,0 0 15,0 0-15,0 25 0,-1-24 16,-24-1-16,25 0 0,0 25 16,-25-25-16,0 0 15,-25 25 1,25 25-1,-25 0-15,1 0 16,24 0-16,-25-25 0,25 49 16,0-24-16,-25 0 15,25 0-15,0-1 0,0 1 16,25 0-16,-25 0 16,25 0-16,-25 0 15,-25-25-15,0 0 16,0 24-16,0-24 15,0 0-15,1-24 16,24-1 0,0 0-16,0 0 0</inkml:trace>
  <inkml:trace contextRef="#ctx0" brushRef="#br0" timeOffset="479887.2653">16743 9599 0,'0'-24'0,"0"48"0,0-73 0,25 49 15,-25-25-15,0 75 32,0-26-32,-25 1 0,25 0 15,0 0-15,-25 49 16,25-24-16,0-25 0,0-1 16,0 26-16,0-25 0,-24 24 15,24-24-15,0 0 0,0 0 16</inkml:trace>
  <inkml:trace contextRef="#ctx0" brushRef="#br0" timeOffset="480310.2279">16892 9798 0,'0'0'16,"0"-25"-16,-25 25 0,0 0 15,1 0 1,-1 0-16,0 0 0,0 25 15,0 0-15,1-1 0,24 1 16,0 0-16,0 0 16,24 0-1,1-25-15,0 0 16,25 0-16,-26 0 0,1 0 16,0-25-16,25 25 0,-1-50 15,-24 50-15,0-25 0,0 1 0,-1 24 16,1-25-16,0 0 15,0 0-15,-25 0 16,-25 25 0,0 0-16,0 25 15,1 0-15,-1-25 16,25 25-16,0 0 0,0-1 16,0 1-1,25-25-15,-25 25 0,24-25 16,1 25-16,-25 0 15,0-1 1,-25-24-16,1 0 16,-1 0-16,0 25 0,0-25 15,0 0-15,1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4-04T04:54:47.51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9649 1290 0,'0'0'0,"-25"0"94,0 0-79,1 0 16,-1 25-15,0-25 15,25 24-31,-25 1 0,0 0 16,1 0 0,24 0-16,0-1 15,-25-24-15,25 25 16,0 0-16,0 0 0,0 0 15,-25-1-15,25 1 16,0 0 0,0 25-16,0-25 15,0-1-15,0 1 16,25-25-16,-25 25 0,25 0 0,-25 0 16,0-1-1,24-24-15,-24 25 0,25-25 0,-25 25 16,25-25-1,-25 25 1</inkml:trace>
  <inkml:trace contextRef="#ctx0" brushRef="#br0" timeOffset="903.6391">9897 1488 0,'0'0'0,"0"25"62,0 0-62,0 0 16,0-1-16,-25-24 16,25 25-16,0 0 0,-25 25 15,25-25-15,0-1 16,0 1-16,0 0 0,0 0 0,0 0 15,0-1-15,-24 1 16,24-50 31,0 1-31,0-1-16,0 0 0,0 0 15,0 0-15,0 1 0,24-1 16,-24 0-16,0 0 0,0 0 15,0 0-15,25-24 16,-25 24-16,25 25 0,-25-25 16,25 0-16,0 25 15,-25-24-15,24 24 16,1 0 0,0 0-16,0 0 15,-25 24-15,25 1 0,-25 0 16,0 0-1,0 0-15,-25-1 16,25 1-16,-50 0 16,25-25-16,25 25 15,-24-25-15,-26 0 16,25 0 0,50 0 15,0 0-16,0 0-15,-1 0 16,1 25-16,0-25 16,0 25-16,0-1 15,-25 1-15,0 0 16,-25-25 0,25 25-16,-25-25 15,0 0-15,-24 25 0,24-25 16,0 0-16,0 0 15,25 24 1,-25-24-16,25-24 16,25-1-1,0 0-15,0 25 16</inkml:trace>
  <inkml:trace contextRef="#ctx0" brushRef="#br0" timeOffset="1532.9637">10269 1637 0,'0'25'31,"-25"-25"-15,25 25 0,0 0-16,0-1 0,0 1 15,0 0 1,25-25-16,0 0 15,0 0-15,0 0 0,-1-25 16,1 25-16,0 0 0,-25-25 16,25 1-16,-25-1 15,0 0-15,0 0 16,-25 25-16,0-25 16,0 25-16,1 0 15,-1 25-15,25 0 16,25-25-1,-1 0 1,1 0-16,25 0 16,-25 0-16,-1 0 0,1-25 15,0 25-15,0-25 0,0 25 16,-1 0-16,-24-25 0,-24 50 47,24 0-47,-25 0 15,25 0-15,-25-25 0,25 25 16,0-1-16,0 1 16,25-25-16,0 0 15,-1 0-15,1 0 16,0 0-16,0 0 16,-25-25-16,25 1 15,-25-1-15,0 0 16,0 0-16,-25 25 15,25-25-15,-25 0 0,25 1 47,25-1-31</inkml:trace>
  <inkml:trace contextRef="#ctx0" brushRef="#br0" timeOffset="1724.4499">10864 1439 0,'0'0'0,"25"-25"0,0 0 15,-25 50 17,0 0-32,0 24 15,0-24 1,-25 0-16,25 0 0,0-1 16,0 26-16,0-25 0,0 0 15,0 0-15,0-1 0,0 1 0,0 0 16,0 0-16</inkml:trace>
  <inkml:trace contextRef="#ctx0" brushRef="#br0" timeOffset="2014.2653">10765 1712 0,'0'-25'0,"-25"25"15,50 0 1,0-25-1,25 25-15,-26 0 0,1 0 16,0-25-16,0 25 0,24 0 16,-24 0-16,-25-25 0,25 25 15,0 0-15,0 0 16,-25 25 0,0 0-1,0 0 1,-25 0-16,25-1 15,0 1-15,0 0 16,-25-25-16</inkml:trace>
  <inkml:trace contextRef="#ctx0" brushRef="#br0" timeOffset="2716.864">11013 1563 0,'25'-25'0,"0"25"32,0 25-17,-1-25-15,-24 24 16,25-24-16,0 25 0,0 0 31,-25 0-31,0 0 16,0 0-1,0-1-15,0 1 16,0 0-16,0 0 16,0-50 15,0 0-31,25 0 16,0 1-16,-25-1 0,24 0 15,-24 0-15,25 0 16,0 25-1,-25 25 1,0 0-16,0 0 16,25-25-16,-25 25 15,0-1-15,25-24 0,-25 25 16,24-25-16,1 25 0,0-25 16,0 0-16,0 0 15,24 0-15,-24-25 0,0 25 16,0-25-16,-1 25 0,1-24 0,-25-1 15,25 0-15,-25 0 16,0-25-16,0 26 16,-25 24-16,0-25 15,1 25 1,-1 25-16,0 24 16,25-24-16,0 0 15,0 0-15,0 0 16,0 24-16,0 1 0,25-25 15,-25-1-15,0 1 0,0 50 16,0-51-16,0 1 0,0 0 0,0 0 16,-25 0-16,0-1 0,25 1 15,-25-25-15,25 25 0,-24-25 16,-1 0-16,0 0 16,0-25-16,0 0 15,25 1-15,0-1 16,0 0-16,0 0 15,25-24-15</inkml:trace>
  <inkml:trace contextRef="#ctx0" brushRef="#br0" timeOffset="3913.9499">12378 1439 0,'0'0'16,"24"0"-16,-24-25 16,0 50-1,0 24 1,0-24-16,0 0 0,0 0 16,-24 24-16,24-24 15,0 50-15,-25-51 0,25 1 16,-25 0-16,25 0 0,-25 0 15,25-1-15,0 1 0,0-50 32,0 1-32,0-1 15,0 0-15,0-25 0,0 26 16,0-26-16,0 25 0,25-25 16,-25 26-16,0-51 0,25 50 15,-25 1-15,25-1 0,-1 25 16,1-50-16,0 25 15,0 25-15,0 0 16,-1 0-16,-24 25 0,25 0 16,-25 0-16,25 24 0,-25-24 15,0 0-15,0 0 0,0 0 16,-25-1-16,0 1 0,1 0 16,-1-25-16,25 25 0,-25-25 15,0 0-15,0 25 0,1-25 16,24-25-1,0 0 1,24 25-16,-24-25 0,50 25 16,-25-25-1,0 25-15,-1-24 0,26 24 16,-25 0-16,0 0 16,-1 0-16,1 0 0,0 0 15,-25 24-15,0 1 16,25 0-1,-25 0-15,0 0 0,0 0 16,0 24-16,-25-49 0,25 25 16,0-50 15,0 0-31,25 25 16,-25-24-16,0-1 15,0 0-15,49 25 0,-24-50 16,0 25-16,0 25 15,-25-24-15,25 24 0,-1 0 16,1 0 0,-25 24-1,25-24-15,-25 25 16,0 0 0,0 0-1,0 0-15,0 0 16,0-1-1,-25 1-15,25 0 16,0 0 0,25-25-16,-25-25 15,25 25-15,-25-25 16,25-49 0,-1 74-16,-24-25 15,-24 0 1,-1 25-16,25-25 0,-25 25 0,0 0 15,25 25 17,50-25-1,-1 0-31,-24 0 0</inkml:trace>
  <inkml:trace contextRef="#ctx0" brushRef="#br0" timeOffset="4125.0918">13146 1637 0,'0'0'0,"25"0"0,0 0 0,0 0 16,-25-25-16,25 25 0,-25-25 15,25 25 1,-50 0 15,0 0-31,0 25 16,0-25 0,25 25-16,-25 0 0,1 0 15,24 0-15,0-1 16,0 1-16,24-25 15,-24 25-15,25-25 16,0 0-16,0 0 0,0 0 16</inkml:trace>
  <inkml:trace contextRef="#ctx0" brushRef="#br0" timeOffset="4948.3267">13494 1761 0,'25'0'63,"-1"-25"-63,1 1 15,-25-1-15,25 0 16,-25 0-16,0 0 16,-25 25-1,0 0-15,1 0 0,-1 25 16,25 0-16,-25-25 15,25 25-15,-25 0 0,25-1 16,0 1-16,0 0 16,25-25-16,0 0 15,0 0-15,-1 0 0,1 0 16,0-25-16,25 25 16,-26 0-16,1-25 0,0 25 15,-25-24-15,50-1 0,-50 0 16,0 0-16,24 25 15,-24-25-15,-24 25 32,-1 25-17,25 0 1,0 0-16,0 0 16,0-1-1,25 1-15,-1 0 0,1 0 16,0-25-16,-25 25 15,25-25-15,-50 0 32,0 0-17,0 0-15,1 0 0,-1-25 32,25 0-17,49 0-15,-24 0 16,0 1-16,0 24 0,0-25 15,-1 0-15,1 25 0,25-50 0,-25 25 16,-1 25-16,1-24 0,0 24 16,0-25-16,0 0 15,-50 50 1,0 24 0,0-24-16,0 25 15,25-25-15,0 0 16,0-1-16,0 1 0,0 0 15,25-25-15,-25 25 0,25 0 16,-25-1 0,-25-24-1,0 0 1,1 0-16,-1 0 16,-25 0-16,25 0 15,25-24 1</inkml:trace>
  <inkml:trace contextRef="#ctx0" brushRef="#br0" timeOffset="5283.9719">14436 1290 0,'0'0'0,"0"25"47,0 24-47,50-24 15,-50 0-15,25 24 16,-25-24-16,49 50 0,-24-26 0,0-24 15,0 25-15,-25-1 0,25 1 16,-1 24-16,-24-24 0,0-25 16,0 24-16,0-24 0,-24 25 15,-1-25-15,0-1 0,0 1 16,0 0-16,1-25 0</inkml:trace>
  <inkml:trace contextRef="#ctx0" brushRef="#br0" timeOffset="172533.1701">9004 372 0,'-25'0'110,"0"0"-95,25 25 1,-24-25 0,-1 0-1,25 25-15,-25-25 16,0 0 0,25 24-16,-25-24 0,1 0 15,24 25 1,-25-25-16,0 0 15,25 25-15,-25-25 16,0 25-16,1-25 16,24 25-16,-25-25 15,0 25 1,0-25 0,25 24-16,-25-24 15,25 25 1,-24-25-16</inkml:trace>
  <inkml:trace contextRef="#ctx0" brushRef="#br0" timeOffset="173043.1049">8533 521 0,'25'0'31,"-25"25"0,-25-25-15,25 25-16,-25-25 15,25 24 1,-25-24 0,25 25-16,0 0 31,0 0-16,-25-25-15,25 25 16,25-25 15,0 0-15,0 0-16,0 0 16,-1 0-1,1 0-15,0 0 16,0-25-16,0 25 15,-50 0 64</inkml:trace>
  <inkml:trace contextRef="#ctx0" brushRef="#br0" timeOffset="174742.8733">4242 372 0,'-25'0'78,"25"25"-62,-25-25-16,0 0 0,0 0 16,1 25-16,-1-25 15,0 24-15,0-24 16,0 25-1,1-25-15,-1 0 0,25 25 16,-25-25-16,0 25 16,0 0-16,1-25 15,24 25 1,-25-25 0,25 24-1,-25-48 32</inkml:trace>
  <inkml:trace contextRef="#ctx0" brushRef="#br0" timeOffset="175217.604">3845 471 0,'0'25'63,"-25"-25"-48,25 25-15,0 0 32,-25-25-17,25 25 1,0-1 15,0 1 0,25 0 16,0-25 0,0 0-31,-1-25-16,1 25 0,0 0 15,0-25 1,0 25-16,-1 0 16,-48 0 30</inkml:trace>
  <inkml:trace contextRef="#ctx0" brushRef="#br0" timeOffset="184905.2946">1786 2208 0,'25'-25'31,"0"25"-31,-1 0 32,1 25-1,-25-1-16,25 1 1,-25 0-16,25 0 16,0-25-1,-1 0 17,1 0-17,0-25-15,0 25 16,-25-25-16,25 25 15,-1 0 32,-24 25-31,0 0-16,25-25 16,-25 25-16,25-25 15,0 0-15,0 0 16,-1-25-1,-24 0-15,25 25 0,-25-25 16,25 25-16,0-25 16,0 25 31,-25 25-47,24-25 15,-24 25-15,25-25 16,0 0-16,0 0 15,0 0-15,24-25 16,-24 25-16,0 0 16,0-25-1,-1 25-15,1 0 32,0 0-1,0 0-16,0 0-15,0 0 16,-1 0-16,1 0 16,0 0-16,0-24 15,0 24 1,-1 0-16,1 0 0,0 0 16,0 0-16,0 0 0,-1 0 15,1 0 1,0 0-1,0 0-15,-25 24 16,25-24 0</inkml:trace>
  <inkml:trace contextRef="#ctx0" brushRef="#br0" timeOffset="188249.5764">6325 2232 0,'0'25'125,"25"-25"-94,0 0-31,0-25 16,-1 25-1,1 0 17,0 25 15,0-25-32,0-25 16,-1 25-31,1-24 16,0 24 0,0-25-16,0 25 15,-1 0 1,1 0 0,-25 25 15,25-25-16,0 0 1,0 0 15,-1 0-31,1 0 16,0 0 0,25 0-16,-25 0 0,-1-25 15,1 25-15,25 0 16,-25 0-16,-25 25 47,24-25-16,1 0-15,0 0-16,0 0 15,0 0-15,-1 0 16,1 0-1,0 0 17,0 0 15,0 0-1,-1 0-46,1 0 16,0 0-16,0 0 16,0 0-16,-1 0 15,-24-25 1,25 25 0,0 0 15</inkml:trace>
  <inkml:trace contextRef="#ctx0" brushRef="#br0" timeOffset="215091.4543">8210 2059 0,'0'25'109,"25"-1"-93,-25 1 0,25 0-16,0 0 15,0 0 1,-1-1-16,1 1 16,0 0-16,0-25 0,-25 25 15,49 0-15,-24-1 0,0 1 16,0-25-16,0 25 15,24 0-15,-24 0 0,0-25 16,0 24-16,24 1 16,-24-25-16,-25 25 15,25-25-15,-25-25 63</inkml:trace>
  <inkml:trace contextRef="#ctx0" brushRef="#br0" timeOffset="215422.5722">8731 2332 0,'0'24'47,"25"-24"-47,0 25 15,0-25-15,-25 25 16,0 0-16,24-25 16,-24 25-16,25-25 0,-25 49 15,25-49-15,-25 25 0,0 0 16,0 0-1,-25-1-15,0 1 16,-24 0 0,24-25-16,0 25 15,0-25 1</inkml:trace>
  <inkml:trace contextRef="#ctx0" brushRef="#br0" timeOffset="216482.2866">9327 2332 0,'0'24'63,"-25"-24"-48,25 25-15,0 0 16,0 0 0,0 0-16,0-1 15,0 1-15,0 0 16,0 0-16,0 24 0,0-24 16,0 0-16,0 0 15,0 0-15,0 0 16,0-1-1,0-48 1,0-26 0,0 0-16,0 25 15,0 1-15,0-1 16,0 0-16,0 0 0,0 0 16,0 1-16,25-26 15,-25 25-15,24 0 16,1 1-1,0-1 1,0 25 0,0 25-1,-25-1-15,24-24 16,-24 25 0,0 0-16,0 0 0,0 0 15,0-1 1,0 1-16,0 0 15,-24-25 1,24 25-16,-25-25 0,0 0 0,-25 0 16,26 0-1,-1 0-15,0 0 32,50 0-1,-25 25-16,25-25-15,-25 24 16,24-24-16,1 25 16,0-25-16,-25 25 0,25-25 15,0 25-15,-1 0 16,1-25 0,-25 25-16,25-25 15,0 0 1,-25-25-1,25 25 1</inkml:trace>
  <inkml:trace contextRef="#ctx0" brushRef="#br0" timeOffset="217013.2409">9649 2431 0,'0'25'63,"0"-1"-48,-25-24-15,25 25 0,0 0 16,-25 0 0,25 0-1,0-1-15,0 1 16,0 0 0,0 0-16,25-25 0,0 25 15,0-25 1,0 0-1,-1 0-15,1 0 16,-25-25-16,25 0 16,-25 0-16,0 0 0,0 1 15,0-1 1,0 0-16,-25 25 0,25-25 16,0 0-16,-25 1 15,1 24 1,-1 0-1,0 0 1</inkml:trace>
  <inkml:trace contextRef="#ctx0" brushRef="#br0" timeOffset="217765.3396">9971 2406 0,'0'0'0,"25"0"32,-25 25-1,0 0-31,0-1 0,0 1 15,0 0-15,0 0 16,0 0-16,0-1 16,0 1-1,0-50 17,25 25-17,-25-24 1,0-1-16,0 0 15,25 0-15,-25 0 16,25 1-16,-25-1 0,0 0 16,25 25-16,-25-25 15,24 25 17,-24 25-17,0 0-15,0 0 16,0-1-16,25 1 0,-25 0 15,0 0-15,0 0 16,25-25 31,-25-25-47,25 25 16,0-50-1,-25 25-15,24 25 16,-24-24-16,25-1 0,0 25 15,-25-25-15,25 0 16,-25 50 31,0 25-31,0-26-1,0 1-15,0 25 0,0-25 16,0-1-16,0 1 15,0 0-15,0 0 16,0-50 15,25 25-31</inkml:trace>
  <inkml:trace contextRef="#ctx0" brushRef="#br0" timeOffset="219088.4197">10592 2356 0,'24'-24'16,"-24"-1"-1,25 25-15,-25-25 16,0 0-1,-25 25 1,1-25 0,-1 25-1,25-24-15,-25 24 16,-25-25-16,26 25 16,-1 0-16,-25-25 15,25 25-15,1 0 16,-1 0-16,0 0 15,0 0-15,0 0 0,1 0 16,24-25-16,-25 25 0,0 0 0,0 0 16,0 0-1,1 0-15,-1 0 0,0 0 16,0 0-16,0 0 0,-24 0 16,24 0-16,0 0 15,0 0-15,0 0 0,1 0 16,-1 0-16,0 0 15,0 0-15,0 0 16,1 25-16,-1-25 16,0 25-1,0-25-15,0 25 16,1-25-16,24 24 0,-25-24 16,0 25-16,0-25 15,0 0-15,25 25 0,-24-25 16,24 25-16,-25-25 0,0 25 15,0-1-15,0-24 16,25 25-16,-24-25 16,-1 25-16,25 0 15,-25-25-15,25 25 16,-25-1 0,25 1-16,-25-25 15,25 25-15,0 0 0,0 0 16,-24-25-16,24 24 15,0 1-15,0 0 16,0 0-16,0 0 16,0 0-1,24-1-15,1 1 16,0 0 15,0-25-31,-25 25 16,25-25-16,-1 0 15,-24 25-15,25-25 16,0 0-16,0 0 16,0 0-16,-1 0 15,1 0-15,0 0 0,0 24 16,0-24 0,-1 0-16,1 0 15,0 0-15,0 0 16,0 0-16,-1 0 0,1 0 15,0 0 1,0 0-16,0 0 16,-1 0-16,26 0 0,-25 0 15,0 0 1,24 0-16,-24 0 16,0 0-16,0 0 15,24-24-15,-24 24 16,0 0-16,0 0 15,0-25-15,-1 25 0,1 0 16,0 0 0,-25-25-16,25 25 0,0 0 15,24-25-15,-24 25 16,0-25-16,0 25 16,-1-24-16,1 24 15,-25-25-15,25 25 16,-25-25-16,25 25 0,-25-25 15,25 25-15,-25-25 16,0 0-16,0 1 16,0-1-16,0 0 15,0 0-15,0 0 16,0 1 0,-25 24-1,0 0 1</inkml:trace>
  <inkml:trace contextRef="#ctx0" brushRef="#br0" timeOffset="281231.915">19397 2729 0,'0'-25'0,"-25"25"32,1 0 30,24 25-46,-25-25-1,25 24-15,0 1 0,-25 0 16,25 0-16,0 0 16,-25 24-16,25-24 0,0 0 0,-25 0 15,25-1-15,0 1 0,-24 0 16,24 0-16,0 0 0,-25-25 16,25 24-16,0-73 31,0 24-16,0 0-15,0 0 0,0 1 16,0-26-16,0 25 0,0 0 16,25 1-16,-25-1 15,24 0-15,-24 0 0,25 0 16,0 1-16,0-1 16,0 25-16,-1 0 0,1 0 15,0 0-15,0 0 16,-25 25-1,0-1-15,0 1 16,-25 0-16,0 0 16,0 0-16,25-1 15,-24-24-15,-1 0 16,25 25-16,25-25 31,24 0-15,-24 0-16,0 25 15,0 0 1,-25 0 0,0-1-16,-25 1 15,-25 0-15,25 0 16,1-25-16,-1 0 0,0 25 16,0-25-16,0 0 0,25 24 15,0-48 1,25-1-1,0 0-15,0 0 16</inkml:trace>
  <inkml:trace contextRef="#ctx0" brushRef="#br0" timeOffset="281397.4971">19571 2877 0,'0'0'0,"0"25"15,-25 0 1,25 25-16,-25-26 15,25 1-15,0 0 0,0 0 16,0 0-16,0-1 16,0-48-1</inkml:trace>
  <inkml:trace contextRef="#ctx0" brushRef="#br0" timeOffset="282011.4437">19621 2803 0,'0'0'0,"-25"0"16,25 25 0,0 0-1,0-1 1,25-24 0,-1 0-16,1 0 15,0 0-15,0 0 16,0 0-1,-25 25 1,-25-25 0,25 25-16,-25-25 15,25 25-15,0 0 0,0-1 16,25-24 0,0 25-1,-1-25-15,1-25 16,-25 1-16,25-1 15,-25 0-15,0 0 16,-25 25-16,0 0 16,1-25-16,24 50 31,24-25-15,1 0-16,25 0 15,-25 0-15,-1-25 16,1 25-16,0 0 0,0-24 15,-25-1 1,-25 25 0,0 0-1,25 25-15,0-1 16,0 1 0,0 0-16,0 0 15,25 0-15,-25-1 16,0 1-1,0 0-15,0 0 16,-25-25-16,25 25 16,-25-1-16</inkml:trace>
  <inkml:trace contextRef="#ctx0" brushRef="#br0" timeOffset="283131.1339">19025 10096 0,'-25'0'16,"1"0"0,24-25 62,-25 25-63,25 25 1,-25-25 0,25 24-16,0 1 15,0 0-15,0 0 0,-25 0 16,25-1-1,0 26-15,0-25 0,0 0 16,0-1-16,0 1 0,0 0 0,25 0 16,-25 0-1,25-25-15,0 0 0,-1 0 16,-24-25-16,25 25 0,-25-25 16,25 0-16,0-24 0,0 24 15,-1 0-15,-24 0 0,25 0 16,0-24-16,-25 24 0,25 0 15,-25 0 1,0 50 0,0 25-1,-25-25-15,25-1 0,0 1 0,0 0 16,0 0-16,0 24 0,0-24 16,0 0-16,-25 0 0,25 0 15,0-1-15,0 1 0,25-25 31,0-25-31,0 1 16,-25-1-16,24 0 16,1 0-16,-25 0 0</inkml:trace>
  <inkml:trace contextRef="#ctx0" brushRef="#br0" timeOffset="283482.2463">19348 10220 0,'0'-25'0,"0"50"0,0-75 15,24 50-15,1 0 16,-25-25-1,25 25-15,0 0 16,0 0-16,-1 0 16,1 0-16,0 0 15,0 0 1,-50 25 15,0-25-31,0 25 16,25 0-16,0-1 15,-24 1-15,-1 0 16,25 0-16,-25 0 0,0-1 16,25 1-16,0 0 0,0 0 15,0 0 1,25-25 0,0 0-16,0 0 15,-1 0-15,1 0 0,0 0 0,0-25 16,0 25-16,0-25 15,-25 0 1</inkml:trace>
  <inkml:trace contextRef="#ctx0" brushRef="#br0" timeOffset="283625.7329">19447 10344 0,'0'0'0,"-25"0"15,0 0 1,50 0-1,25 0 1,-26 0-16,1 0 0,0 0 0,0-25 16</inkml:trace>
  <inkml:trace contextRef="#ctx0" brushRef="#br0" timeOffset="284110.8456">19745 10170 0,'0'0'0,"-25"0"16,50 0 15,-1 0-31,26 0 16,-25 0 0,0-25-16,-50 25 46,25 25-30,-25 25-16,0-50 16,25 24-16,0 1 0,-25 0 15,25 0-15,-24 0 0,24-1 16,-25 1-16,25 0 16,0 0-16,0 0 15,0-50 1,0 0-1,25 0-15,-25 0 16,0 1-16,0-1 16,24 25 31,26 0-32,-50-25-15,25 25 16,0 0-16,-1 0 15,51-25 1</inkml:trace>
  <inkml:trace contextRef="#ctx0" brushRef="#br0" timeOffset="284405.1432">20067 10195 0,'0'-25'0,"25"25"47,0 0-47,-1 0 16,1 0-16,0 0 15,-25 25 17,-25-25-17,25 25 1,-25-25-16,25 24 0,0 1 15,-24-25-15,24 25 0,0 0 16,-25 0-16,25-1 16,-25 1-16,25 0 0,-25-25 15,25 25-15</inkml:trace>
  <inkml:trace contextRef="#ctx0" brushRef="#br0" timeOffset="284524.8234">19993 10468 0,'24'0'31,"1"0"-15,0 0-1,0 0-15,0 0 0,24 0 0</inkml:trace>
  <inkml:trace contextRef="#ctx0" brushRef="#br0" timeOffset="340632.5509">19397 3398 0,'-25'0'31,"1"0"47,24 25-62,-25-25 0,25 25 62,25-25-63,-1 0-15,1 0 16,0 0-16,0 0 0,24 25 16,-24-25-16,0 0 15,0 0-15,0 0 0,24 0 16,-24 0-16,0 0 16,-25 24-16,25-24 0,0 0 15,-50 0 32,0 0-47,0 0 16,0 0-16,1 0 15,-26 0-15,25 0 0,0 0 16,0 0-16,1 0 16,-1 0-16,0 0 15,0 0 1,50 0-1,0 0 1,0 0-16,-1 0 0,1 0 16,0 0-16,25 0 0,-25 0 15,-1 0-15,1 0 0,0 0 16,25 0-16,-26 25 16,-48-25-1,-1 25 1,0-25-16,-25 0 15,26 0-15,-1 0 16,0 0-16,-25 25 16,25-25-16,1 0 15,48 0 17,1-25-32,0 25 15,0 0-15,0 0 16,24 0-16,-24 0 15,0-25-15,0 25 0,0 0 0,-1 0 16,-48 25 15,-26-25-31,50 25 16,-25-25-16,0 0 0,-24 25 16,24-25-16,0 0 0,0 0 0,0 0 15,50 0 16,50 0-31,-50 0 16,-1 0-16,1-25 0,0 25 16,25 0-16</inkml:trace>
  <inkml:trace contextRef="#ctx0" brushRef="#br0" timeOffset="342016.0871">19224 10939 0,'0'25'0,"-25"-25"15,50 0 17,-1 0-17,26 0-15,-25 0 0,0 0 16,-1-25-16,1 25 0,25 0 15,49-25 1,-49 25-16,-1 0 0,1 0 0,24 0 0,-49 0 16,0 0-16,0 0 15,0 0-15,-25 25 16,-25-25 0,-25 25-16,25-25 15,25 24-15,-24-24 0,-1 0 16,-50 0-16,51 0 0,-1 0 15,-25 25-15,25-25 0,-24 0 16,-1 0-16,0 0 0,26 25 16,-1-25-16,0 0 0,0 0 15,25 25-15,-25-25 0,50 0 16,25 0-16,-25 0 16,-1 0-16,26 0 0,-25-25 15,24 25-15,1 0 0,0-25 16,-25 25-16,-1 0 0,1 0 15,0 0-15,0 0 0,0 0 16,-75 0 0,25 0-1,0 0-15,-24 25 0,24-25 16,-50 25-16,51-25 0,-1 25 16,-25-25-16,25 24 0,1-24 15,48 0 1,26 0-1,-25 0-15,0 0 16,-1 0-16,26 0 0,-25-24 16,0 24-16,0-25 15</inkml:trace>
  <inkml:trace contextRef="#ctx0" brushRef="#br0" timeOffset="402396.0526">15974 1662 0,'0'0'0,"-25"-25"15,1 25-15,24-25 16,0 50 31,24-25-47,-24 25 16,0 0-16,0 0 0,0-1 15,0 1-15,0 25 16,0-1-16,0 1 0,0-25 15,0 0-15,0 24 0,-24 1 16,24-25-16,0-1 0,0 1 16,0 0-16,0 0 15,0-50 1,0 0-16,0 0 16,0 1-16,24-1 0,-24 0 15,0 0-15,25-24 16,0 24-16,0 0 0,0 25 15,-1-25-15,1 25 16,0 0-16,0 0 16,0 25-16,-25 0 0,0 0 15,0-1-15,0 26 16,-25-25 0,25 0-16,-25-1 15,25 1-15,-25-25 0,0 0 16,25-25 15,0 1-31,0-1 0,25 25 16,-25-25-16,25 0 0,25 0 15</inkml:trace>
  <inkml:trace contextRef="#ctx0" brushRef="#br0" timeOffset="402673.7437">16297 1910 0,'0'0'0,"24"0"0,-24-25 15,25 25 1,-25 25-1,0 0-15,0 0 16,-25-1-16,25 1 16,0 0-16,0 0 0,0 0 15,25-25 1,0 0 0,-25-25-1,0 0-15,25 25 0,-25-25 16,0 0-16,0 1 15,0-1-15,-25 25 0,25-25 16,-25 25-16,25-25 16,-25 25-16,50 25 15,0-25 1,0 0-16</inkml:trace>
  <inkml:trace contextRef="#ctx0" brushRef="#br0" timeOffset="402960.979">16644 1910 0,'0'0'0,"0"-25"16,-25 25 15,25 25-15,-25-25-16,25 25 0,-24-25 16,24 25-16,0-1 0,0 1 15,0 0-15,24-25 31,1 0-31,0-25 16,0 25-16,-25-25 0,25 25 0,-25-24 16,0-1-16,0 0 15,0 0-15,-25 0 16,0 25 0,0 0-1,50 0 1</inkml:trace>
  <inkml:trace contextRef="#ctx0" brushRef="#br0" timeOffset="403156.4677">16966 1687 0,'25'-25'16,"-50"50"-16,50-75 0,-50 50 31,25 25-31,0 0 0,0 0 16,0 24-16,-24-24 0,24 0 15,0 0-15,0-1 0,0 1 16,0 25-16,-25-25 0,25-1 0,0 1 16,0 0-16</inkml:trace>
  <inkml:trace contextRef="#ctx0" brushRef="#br0" timeOffset="403562.3696">16867 1910 0,'0'0'0,"-25"0"0,50 0 32,0 0-17,0 0-15,24 0 0,-24 0 16,25 0-16,-25 0 0,-1-25 0,26 25 16,-25 0-16,0 0 15,-1-25-15,1 25 0,-25-24 16,-25 24-1,-24 0-15,24 0 16,0 24-16,0 1 16,25 0-1,-24-25-15,24 25 16,24-25 0,1 0-16,0 0 15,0 0-15,-25 25 63,0-1-63,0 1 15,25-25 1,-25-25 0,24 1-1,-24-1-15</inkml:trace>
  <inkml:trace contextRef="#ctx0" brushRef="#br0" timeOffset="403940.4589">17363 1662 0,'0'0'0,"0"-50"0,25 50 0,-25 50 31,0 0-15,-25-26-16,25 26 15,-25-25-15,25 0 0,-24 24 0,24 1 16,-25-25-16,25-1 15,0-48 17,25 24-17,-1-50-15,1 50 0,0-25 16,-25 0-16,25 25 0,-25-24 16,49 24-16,-24 0 15,-25 24-15,0 1 16,0 0-16,0 0 0,-25-25 15,25 25-15,-24-1 0,24 1 16,-25 0-16,0-25 16,25-25 15,25 0-31,0 1 16,-1-1-16,1 0 0,0 0 0,25-24 15</inkml:trace>
  <inkml:trace contextRef="#ctx0" brushRef="#br0" timeOffset="404098.0354">17686 1712 0,'25'-25'0,"-1"0"0,-24 0 0,25 25 16,-25-25-16,-25 100 31,25-50-15,0-1-16,0 1 0,-24 0 16,24 0-16,-25 49 0,0-49 15,25 0-15,0 0 16,0-1-16,0 1 0,25-25 15</inkml:trace>
  <inkml:trace contextRef="#ctx0" brushRef="#br0" timeOffset="404330.2459">17810 1960 0,'0'0'0,"25"0"0,-1-25 16,1 0-1,0 0-15,0 0 16,0 25-16,-25-24 15,24-1-15,-24 0 16,-24 25 0,-1 0-16,25 25 0,-25-25 15,0 25-15,25-1 0,-25 1 16,1 0-16,24 0 0,0 0 16,0-1-16,0 26 15,0-25-15,0 0 16</inkml:trace>
  <inkml:trace contextRef="#ctx0" brushRef="#br0" timeOffset="405474.5972">16842 2729 0,'0'0'16,"-24"24"-16,-1-24 0,25-24 47,0-1-31,0 0-16,-25 25 15,0-25-15,0 25 16,1 0-16,-1 0 0,0 0 15,0 25-15,0 0 0,1 0 16,24-1-16,0 1 16,0 0-16,0 0 15,24-25 1,1 0-16,0-25 0,0 25 16,0-25-16,24 0 0,-24 1 15,-25-1-15,25 0 0,0 0 16,-1 0-16,-24 0 15,25 25-15,-25-24 16,0 48 0,0 1-16,0 0 15,-25 25-15,25-25 16,0-1-16,25-24 16,0 0-1,0 0-15,24-24 16,-24-1-16,0 0 15,0 0-15,-25 50 32,0 0-17,-25 0 1,25-1-16,0 1 16,25-25 15,-25-25-31,25 25 0,-1-49 15,1 24-15,0 0 16,-25 0-16,25 0 0,0 25 16,-1 0-1,-24 25 17,0 0-32,0 0 15,25-25 1,-25 25-1,0-50 17,0 0-17,-25 0-15,25 0 16,0 1-16,0-1 0,0 0 0,-24 0 16,24 0-16,-25 25 15,25-24-15,0-1 31,25 50-15,-25-1 0,24-24-16,1 0 15,0 0-15,0 0 16,0 25-16,-1-25 16,-24 25-16,25-25 0,-25 25 15,25 0-15,-25-1 16,0 1-1,0 0-15,25-25 32,0-50-17,-1 26 1,-24-1-16,25-25 16,-25 25-16,25 25 0,-25-24 15,0-1-15,25 25 0,-25-25 16,0 50-1</inkml:trace>
  <inkml:trace contextRef="#ctx0" brushRef="#br0" timeOffset="405926.6176">17562 2604 0,'25'25'16,"-1"-25"15,-24-25-31,25 25 0,-25-24 16,25 24-16,0-25 0,0 0 15,-25 0-15,24 25 16,-24-25-16,0 1 16,-24 24-1,-1 0-15,25 24 16,-25 1-16,0 0 16,25 0-16,0 0 15,25-25 1,0 0-16,24 0 15,1-25-15,-25 0 16,0 25-16,24-25 0,-24 0 16,0 25-16,0-49 0,-1 24 15,-24 0 1,-24 25 0,-1 25-1,25 0-15,0 0 0,0-1 0,0 1 16,0 0-16,0 25 15,0-26-15,0 1 0,0 25 16,0-25-16,0 0 0,0 24 16,0-24-16,0 0 0,0 0 0,-25-1 15,0-24 1,0 0-16,1-24 16,-1-1-16</inkml:trace>
  <inkml:trace contextRef="#ctx0" brushRef="#br0" timeOffset="442159.6616">9302 3894 0,'25'0'0,"-25"-24"15,49 24-15,-24 0 16,25-25-1,-26 0-15,51 25 0,-50 0 16,-1 0-16,26-25 0,-25 25 16,24 0-16,-24 0 0,0 0 15,0 0-15,0 0 0,-1 0 16,-24 25 15,-24-25 0,-1 0-31,0 0 16,0 0-16,-24 0 0,24 0 16,-25 0-16,25 0 0,1 0 15,-1 25-15,-50-25 0,51 0 16,-1 0-16,0 0 16,0 0-16,50 0 31,0 0-31,0 0 15,-1 0-15,1 0 0,25 0 16,-1 0-16,1 0 0,-25-25 0,24 25 16,-24 0-16,50 0 15,-51 0-15,1 0 0,0-25 0,0 25 16,0 0-16,-1 0 0,-48 0 31,-1 25-15,-25-25-16,25 0 0,-49 0 15,24 0-15,26 25 16,-26-25-16,0 0 0,26 0 0,-51 0 16,26 25-16,24-25 0,-25 0 15,25 0-15,1 0 0,-1 0 16,25 24-16,25-24 16,24 0-1,-24 0-15,0 0 16,24 0-16,-24 0 0,50-24 0,-26 24 15,1-25-15,-1 25 0,1 0 16,24 0-16,-49 0 0,0 0 16,0 0-16,-50 25 31,-25-25-31,1 0 16,24 0-16,0 0 15,-24 24-15,24-24 0,0 0 0,-49 0 16,49 0-16,-25 0 0,25 0 15,1 0-15,-1 0 0,50 0 32,-1-24-17,1 24-15,25 0 16,-25 0-16,49 0 0,-24 0 0,-26 0 16,76 0-16,-51 0 15,-24 0-15,0 0 16,-50 0-1,0 24 1,0-24-16,-24 0 16,-1 0-16,25 0 0,-24 0 15,24 0-15,-74 0 0,24-24 16,51 24-16,-26 0 16,25 0-16,0 0 0,1 0 15,-1 0-15,74 0 16,-24 0-1,50 0-15,-1 0 16,-24 0-16,-26 0 0,26 0 16,0 0-16,-1 0 15,26 0-15,-51 0 0,1 0 0,0 0 16,0 0-16,-50 0 31,-25 24-31,1-24 16,24 0-16,0 0 0,0 0 15,-24 0-15,-26 0 0,51 0 16,-26 0-16,25 0 0,0 0 0,-24 0 16,24 0-16,0 0 15,0 0 1,50 0 0,25 0-16,-1 0 15,-24 0-15,25 0 0,-25 0 16,24 0-16,26 0 0,-26 0 15,-24 0-15,25 0 0,-26 0 16,1 0-16,0 0 0,-50 0 31,0 0-15,-24 0-16,24 0 16,-25 0-16,1 0 0,24 0 15,-25 0-15,26 0 0,-26 0 16,25 0-16,0 0 0,1 25 15,-1-25-15,0 25 16,50-25 0,24 0-1,-24 0-15,0 0 0,0 0 16,24 0-16,26 0 0,-50 0 16,24 0-16,1 0 0,-25 0 15,24-25-15,26 0 0,-51 25 0,1 0 16,0 0-16,-50 0 31,25 25-31,-49-25 0,-1 25 16,25-25-16,-24 0 0,24 0 15,-25 0-15,25 25 0,-49-25 16,49 0-16,0 0 0,1 0 0,-1 0 16,50 0 15,-1 0-16,1 0-15,0 0 0,0 0 0,0-25 16,24 25-16,-24 0 16,0 0-16,0 0 0,-1 0 0,1 0 15</inkml:trace>
  <inkml:trace contextRef="#ctx0" brushRef="#br0" timeOffset="444531.0021">10517 3175 0,'25'0'31,"0"0"-31,0 0 31,-1 0-15,-24-25 0,25 25-16,0-25 15,0 1 1,0-1 0,-25 0-1,24 25-15,-24-25 16,0 0-16,25 25 0,-25-24 15,0-1-15,0 0 16,25 0-16,-25 0 0,0 1 16,0-1-16,0 0 15,0 0-15,-25 25 16,25-25-16,-25 25 16,25-24-16,-24-1 15,24 0 48,-25 25-48,0 0 1,25 25 15,0 0-31,-25-25 16,25 24-16,0 1 15,-25-25-15,25 25 0,-24 0 16,24 0-16,-25-1 16,25 1-16,0 0 15,-25-25 1,25 25 0,0-50-1,0 0 1,25 0-16,-25 1 15,25-1-15,-25 0 16,0 0-16,0 0 0,0 1 16,0-1-16,0 0 15,0 0 1,24 25 0,1 25 15,0-25-31,0 25 15,0-25-15,-1 0 16,26 0-16,-25 0 16,0 0-16,-1 0 15,1-25 1</inkml:trace>
  <inkml:trace contextRef="#ctx0" brushRef="#br0" timeOffset="491115.6946">19323 4688 0,'0'-25'15,"25"25"1,-1 0-1,26 0-15,-25 0 0,0 0 16,24 0-16,-24 25 0,25-25 16,24 25-16,-24-25 0,-1 0 15,-24 0-15,25 25 0,-1-25 16,26 0-16,-26 0 0,-24 0 16,0 0-16,0 0 0,24 0 15,-24 0 1,-74 0-1,24 0-15,0 0 16,0 0-16</inkml:trace>
  <inkml:trace contextRef="#ctx0" brushRef="#br0" timeOffset="491347.1383">19695 4539 0,'0'0'0,"25"0"0,0-25 0,-1 25 15,26 0 1,-25 0-16,0 0 0,-1 0 16,26 0-16,-25 25 0,49 25 15,-49-25-15,0-1 0,0 1 16,-1 0-16,-24 0 0,0 24 0,0-24 16,-24 0-16,-1 0 0,0 0 15,-25 49-15,26-49 16,-26 0-16,25 0 0,0-1 0,1 26 15</inkml:trace>
  <inkml:trace contextRef="#ctx0" brushRef="#br0" timeOffset="492376.6956">18604 12154 0,'0'0'0,"-25"0"16,50 0 15,-1 0-31,26 0 0,-25 0 0,24 0 16,1 0-16,24 0 0,50 0 16,-74 0-16,24 0 15,1-25-15,-1 25 0,-24 0 0,49 0 16,-49 0-16,-26-24 0,1 24 15,0 0-15,-75 0 16</inkml:trace>
  <inkml:trace contextRef="#ctx0" brushRef="#br0" timeOffset="492610.0915">19298 11931 0,'0'0'0,"50"0"16,-26 0-16,26 25 16,-25-25-16,24 25 0,-24-1 15,0 1-15,25 0 0,-1 0 16,-24 0-16,0-1 0,-25 1 16,25 0-16,-25 25 0,-50-25 15,25-1-15,1-24 0,-1 25 16,0 0-16,-50 0 0,51 0 15,-26-25-15,25 0 0,0 24 0</inkml:trace>
  <inkml:trace contextRef="#ctx0" brushRef="#br0" timeOffset="498686.1327">2133 5035 0,'-25'0'15,"1"0"1,24 25 125,0 0-141,0 0 15,0 0-15,0-1 16,0 1-16,0 0 0,0 0 15,0 0-15,0-1 0,0 26 16,0-25-16,0 0 16,0-1-16,0 1 15,0-50 1,-25 1 0</inkml:trace>
  <inkml:trace contextRef="#ctx0" brushRef="#br0" timeOffset="499156.2852">2133 4812 0,'0'0'0,"0"-25"0,0 0 0,-25 25 15,1 0-15,24-24 16,-25 24-16,0 0 15,0 24-15,-24 26 16,49-25-16,-25 0 16,0 0-16,0-1 0,0 1 15,1 25-15,-1-25 0,0-1 16,0 26-16,25-25 0,-49 74 16,49-74-16,0 24 0,-25 1 15,25 0-15,0-1 0,25 26 16,-25-26-16,49 1 0,-49-25 0,25-1 15,49 26-15,-49-25 0,0 0 16,0-25-16,24 24 0,-24-24 16,50 0-16,-26 0 0,-24-24 15,25-1-15,-26 0 16,1 0-16,25-24 0,-25 24 0,-1-25 16,1 25-16,-25-24 0,25-1 15,-25-24-15,25 24 0,-25 1 16,0-1-16,0 25 0,-25-49 15,25 49-15,-25 0 0,0 0 16,25 1-16,-24-1 0,-1 25 16,0 0-16,0 0 0,25 25 15</inkml:trace>
  <inkml:trace contextRef="#ctx0" brushRef="#br0" timeOffset="500553.4777">3001 5159 0,'0'-24'16,"0"-1"-16,-24 0 16,24 50 15,0 0-16,0-1-15,0 1 16,0 0-16,0 0 0,0 24 16,0 1-16,0-25 0,-25 0 15,25-1-15,0 1 0,0 25 0,0-25 16,25-25-16,-25 24 0,49-24 16,-24-24-1,0-1-15,0 0 16,-1-25-16,1 26 0,0-1 15,-25-25-15,25 25 0,-25 1 16,25-26-16,-1 25 0,-24 0 0,25 1 16,-25-1-16,0 0 0,0 50 31,0 0-15,0-1-16,0 1 0,0 0 15,0 0-15,-25 24 0,25-24 16,0 0-16,0 0 15,25 0-15,-25-1 0,25-24 16,0 0-16,0 0 16,-1 0-16,-24-24 15,25 24-15,-25-25 0,25 0 0,0-25 16,0 50-16,-1-24 0,-24-1 16,25 0-16,0 25 0,0-50 15,-25 26-15,25 24 16,-25-25-16,0 0 15,-25 25 1,0 0-16,0 50 16,0-26-1,25 1-15,0 0 16,-24-25-16,24 25 0,0 0 16,0-1-16,24 1 0,1 0 15,-25 0-15,25 0 16,0-1-16,-25 1 0,25 0 0,-25 0 15,0 0 1,-25-25-16,25 24 16,-25-24-16,0 0 15,0 0-15,1-24 16,24-1-16,0 0 16,0 0-1,24 0-15,26 1 16,-25 24-1,24-25-15,-49 0 0,25 25 0,0 0 16,0-25-16,0 0 16,0 1-16,-1-1 15,1 0 1,-25 0-16,-25 25 31,1 0-31,-1 25 16,0 0-1,25 0-15,-25-25 16,25 24-16,0 1 0,0 0 16,0 0-16,0 0 15,25-25-15,0 24 0,0-24 16,-1-24 0,1 24-16,-25-25 0,25 25 15,-25-25-15,25 0 0,0 0 16,-1 1-16,1 24 0,-25-25 15,25 25-15,-25-25 0,25 25 16,0 0 0,-25 25-1,0 0-15,0-1 16,0 26-16,-25-25 16,25 0-16,-25-1 0,25 1 15,0-50 16,25 1-31,-25-1 0,25 0 16,-25 0-16,24 0 16,1 1-16,-25-1 0,0 0 0,25 0 15,0 25-15,-25-25 0,25 1 16,-1 24 0</inkml:trace>
  <inkml:trace contextRef="#ctx0" brushRef="#br0" timeOffset="501034.76">4738 4911 0,'0'0'0,"24"-24"0,-24-1 16,0 0-16,0 0 15,0 0-15,0 0 0,-24 25 16,24-24-16,-25 24 16,0 24-1,0 1 1,25 0-16,0 0 0,-25 0 16,25 49-16,0-49 0,0 25 15,-24-26-15,24 26 16,0 24-16,0-49 0,0 25 0,0-25 15,0-1-15,0 26 16,0 0-16,0-26 0,-25 1 0,25 0 16,0 0-16,-25-25 15,25 25-15</inkml:trace>
  <inkml:trace contextRef="#ctx0" brushRef="#br0" timeOffset="501473.1383">4539 5308 0,'0'-25'0,"0"1"16,25 24 0,25 0-16,-26-25 0,1 25 15,0 0-15,0 0 0,0 0 16,-1 0-16,1 0 0,0 0 16,-25 25-1,0-1 1,0 1-16,0 25 15,-25-50-15,25 25 0,0-1 16,0 1-16,0 0 0,0 0 16,25-25-1,-25-25 1,0-25 0,25 50-16,0-49 0,-25 24 0,25 0 15,-1 0-15,1 1 0,0-26 16,0 50-16,0-25 0,-25 0 0,24 25 15,1 0-15,-25 50 47,0-25-47,0 0 0,0-1 16,0 1-16,0 0 0,0 0 16</inkml:trace>
  <inkml:trace contextRef="#ctx0" brushRef="#br0" timeOffset="501618.7604">5011 5011 0,'0'-25'16,"0"0"-1,24 25 1,1 0-1,0 0 1,0 0-16</inkml:trace>
  <inkml:trace contextRef="#ctx0" brushRef="#br0" timeOffset="502472.4894">5308 5308 0,'0'25'16,"0"-50"0,25 25-16,0-25 15,-25 1-15,25 24 0,-25-25 16,24 0-16,-24 0 0,25-24 16,-25 24-1,-25 0-15,1 25 16,-1 25-16,0-25 15,25 49-15,-25-49 16,25 25-16,0 0 0,0 0 16,0 0-16,0-1 15,25-24-15,0 25 0,0-25 16,-1 0-16,1-49 16,0 24-16,0 25 0,-25-25 15,25 0-15,-1 25 0,-24-25 16,25 1-16,0 24 0,-25-25 15,25 25-15,-25 25 32,0-1-32,0 26 15,-25-50-15,25 25 16,0 0-16,25-25 16,0 0-16,-1 0 15,1-25-15,-25 0 16,25 25-16,0-25 15,-25 0-15,0 50 47,0 0-47,0 0 16,0 0-16,-25-25 16,25 24-16,0 1 0,0 0 15,25-25 1,0 0-1,-1 0-15,-24-25 0,25 25 16,-25-25-16,50-24 0,-25 24 16,-25-25-16,25 26 0,-25-1 15,24-50-15,-24 26 0,0 24 16,0-25-16,25 26 0,-25-26 16,25 0-16,-25 25 0,0 1 15,0-1-15,0 99 31,0-49-15,0 0-16,0 0 16,0 24-16,0 26 0,0-50 0,0 24 15,0-24-15,0 25 0,0-26 16,-25 51-16,25-26 0,0-24 16,0 0-16,0 0 0,0 0 15,0-1-15,25-48 31</inkml:trace>
  <inkml:trace contextRef="#ctx0" brushRef="#br0" timeOffset="503352.4445">6350 5085 0,'-25'25'31,"25"0"-31,-25 24 16,25-24-16,0 0 0,0 0 16,0-1-16,0 1 15,0 0-15,25 0 16,25-25-16,-25-25 16,24-25-1,-49 26-15,50-26 0,-50 25 16,25 0-16,-25 1 0,24-1 15,1 0-15,-25 0 0,25 25 16,-25 25 15,0 25-31,-25 49 32,0-74-32,25 49 15,0 25 1,0-49-16,0 24 0,0-24 0,0-25 15,0 24-15,0-24 0,0 0 16,0 49-16,-24-74 0,24 25 16,-25 0-16,0-25 0,-25 25 15,26-25-15,-1 0 16,0 0-16,0-25 0,25-25 16,-25 25-16,25 1 0,0-1 0,0 0 15,25-25-15,-25 26 16,50-26-16,-50 25 0,25 0 15,49-74-15</inkml:trace>
  <inkml:trace contextRef="#ctx0" brushRef="#br0" timeOffset="504781.7489">7069 5110 0,'0'0'0,"0"-25"16,-24 25-1,48 0 17,1 0-32,0 25 15,0-25-15,24 0 16,-24 0-16,0 0 0,0 0 15,24 0-15,-24 25 0,25-25 16,-25 0-16,-1 0 0,1 0 16</inkml:trace>
  <inkml:trace contextRef="#ctx0" brushRef="#br0" timeOffset="504992.2001">7317 4986 0,'-24'0'0,"73"0"31,-49 25-31,25-25 0,25 24 16,-1 1-16,-24-25 0,0 25 0,0 0 16,-1-25-16,1 49 0,-25-24 15,0 0-15,-25 0 16,1 0-16,-26-1 0,25 1 15,0-25-15,1 25 16,-1-25-16</inkml:trace>
  <inkml:trace contextRef="#ctx0" brushRef="#br0" timeOffset="505645.0582">8186 4911 0,'0'25'31,"0"0"-31,0 0 16,-25 0-16,25-1 0,0 1 15,-25 74-15,25-74 0,0 0 16,0 0-16,0 0 0,0 24 16,25-49-16,-25 25 0,25-25 15,-1 0-15,26-25 16,-25 0-16,0 1 0,-1-1 15,1 0-15,25-25 0,-25 1 16,-1 24-16,1 0 0,-25-24 0,25 24 16,-25 0-16,25 0 15,-25 50 1,0 0-16,-25 0 0,25-1 16,0 1-16,-25 25 15,25-1-15,0-24 0,0 25 0,0-25 16,0-1-16,0 1 0,0 0 15,0 0-15,0-50 32,25 25-32,-25-25 0</inkml:trace>
  <inkml:trace contextRef="#ctx0" brushRef="#br0" timeOffset="506001.6735">8657 4911 0,'0'0'0,"25"0"16,-25-24-16,24 24 16,26 0-1,-25 0-15,0 0 16,-1 0-16,26 0 0,-25 0 16,-25 24 15,-25-24-31,25 25 15,0 0 1,-25 0-16,0 0 16,1 24-16,24-24 0,0 0 15,-25 0-15,25-1 0,0 1 0,0 0 16,0 0-16,0 0 0,0-1 16,25-24-1,-25 25-15,24-25 16,1 0-1,0-25-15,-25 1 16,0-1-16</inkml:trace>
  <inkml:trace contextRef="#ctx0" brushRef="#br0" timeOffset="506233.9729">8756 5135 0,'-25'0'16,"50"0"15,0 0-31,0 0 16,-1 0-16,1 0 15,25 0-15,-25 0 16,-1 0-16,1 0 15,-25-25-15</inkml:trace>
  <inkml:trace contextRef="#ctx0" brushRef="#br0" timeOffset="506788.5678">9103 4911 0,'25'0'47,"25"0"-47,-25 0 0,-1 0 16,1 0-16,0 0 0,25 0 15,-26 0-15,1 0 16,-50 0 15,1 0-31,-1 25 16,0 0 0,25 0-1,-25 0-15,25-1 0,0 26 16,-25-25-16,25 0 15,0-1-15,0 1 0,-24 0 16,24 25-16,0-26 0,-25 1 16,25 0-1</inkml:trace>
  <inkml:trace contextRef="#ctx0" brushRef="#br0" timeOffset="506945.1668">9227 5060 0,'0'0'0,"-24"0"16,48 0 15,1-25-31,25 25 16,-25 0-16,-1 0 0,1 0 16,25-24-16,-25 24 0,24-25 15</inkml:trace>
  <inkml:trace contextRef="#ctx0" brushRef="#br0" timeOffset="507198.53">9649 4862 0,'0'0'0,"-25"0"0,50 0 32,0 0-32,0 0 15,-1 0-15,1 0 16,0 25-16,0-25 15,-25 24 1,0 1 0,-25 25-1,25-25-15,0-1 0,0 1 0,0 0 16,0 25-16,0-26 0,0 1 16,0 0-16,0 0 0,0 0 15,-25-1-15</inkml:trace>
  <inkml:trace contextRef="#ctx0" brushRef="#br0" timeOffset="507346.771">9624 5259 0,'-25'0'0,"50"0"32,0 0-32,0 0 15,0 24-15,-1-24 16,1 0-16,50 0 0,-51 0 0</inkml:trace>
  <inkml:trace contextRef="#ctx0" brushRef="#br0" timeOffset="507760.6959">10468 4787 0,'-25'0'0,"25"-25"15,0 50 1,25-25 0,-25 25-16,24-25 0,1 25 15,0-25-15,25 25 0,-26 0 16,1-25-16,0 24 0,49 1 15,-49-25-15,25 25 0,-25-25 0,-1 25 16,1-25-16,0 25 0,0-25 16,-25 24-16,0 1 15,-25-25 1,25 25-16,-25-25 0,0 25 0,-24 0 16,-1-1-16,25 1 0,-24 0 15,24 0-15,-25-25 0,-24 49 0,49-24 16,0-25-16,1 25 15,-1-25-15,25 25 0,-25-25 16,25-25 0</inkml:trace>
  <inkml:trace contextRef="#ctx0" brushRef="#br0" timeOffset="508996.9881">11584 4738 0,'25'0'0,"-25"-25"15,0 0-15,0 75 31,0-26-31,0 1 16,0 25-16,0-25 0,0 0 16,0 24-16,0 26 0,0-51 0,0 1 15,0 0-15,0 25 16,0-26-16,0 1 0,0 0 0,-25-25 16,25 25-16,0-50 46,0 0-46,0 0 0,0 1 16,0-26-16,0 25 16,25 0-16,-25 1 0,24-1 15,-24-25-15,0 1 0,25 24 16,-25 0-16,25-25 0,-25 25 16,25 1-16,-25-1 0,25 25 15,24 0 1,-24 0-1,0 25-15,0-25 0,-1 24 16,1 1-16,0-25 0,-25 25 0,25 0 16,-25 0-1,-25 0-15,-25-1 0,26-24 16,-1 25-16,-25 0 0,25-25 16,1 25-16,-1-25 0,0 0 15,25 25-15,-25-25 0,25 24 16,25-24-16,25 25 15,-26-25-15,-24 25 16,25-25-16,0 0 0,0 25 16,0 0-16,-1-25 0,-24 24 15,25 1-15,-25 0 16,0 0-16,-49 0 16,49-1-16,-25-24 15,0 0-15,0 0 0,0 25 16,-24-25-16,24 0 0,25-25 15,0-24 1</inkml:trace>
  <inkml:trace contextRef="#ctx0" brushRef="#br0" timeOffset="509825.3659">12254 4986 0,'-25'25'47,"25"-1"-32,0 1-15,0 25 16,0-25-16,0-1 16,0 1-16,0 0 15,0 0 1,0-50 15,0-25-31</inkml:trace>
  <inkml:trace contextRef="#ctx0" brushRef="#br0" timeOffset="509980.9613">12303 4812 0,'0'-25'16,"-25"25"0,50 25 15,0-25-31,0 25 15,0-25-15</inkml:trace>
  <inkml:trace contextRef="#ctx0" brushRef="#br0" timeOffset="510526.5405">12526 4961 0,'0'0'0,"0"25"0,-24 0 15,-1-1 1,25 1-16,0 0 16,0 0-16,0 0 0,0-1 15,0 1-15,25-25 16,24 25-16,-24-25 16,0 0-16,-25-25 15,25 0-15,-1 1 0,-24-1 16,0 0-16,0 0 0,0-24 15,-24 24-15,24 0 0,-25 0 16,0 0-16,0 25 16,0 0-1,25 25 1,50-25 0,-25 25-16,0-25 0,-1 0 0,1 0 15,0 0-15,25 0 0,-1 0 16,-24 0-16,0-25 15,24 25-15,-24 0 0,0-25 16,0 25-16,-25-24 16,0-1-1,-25 25-15,0 0 16,0 25-16,1-1 16,24 1-16,0 0 0,0 0 15,24 24-15,-24-24 0,50 0 16,-25 0-16,-25 0 0,25-1 0,-1 26 15,-24-25-15,0 0 16,-49-1-16,24-24 16,0 0-16,0 0 15,1 0-15</inkml:trace>
  <inkml:trace contextRef="#ctx0" brushRef="#br0" timeOffset="532531.3537">12650 5904 0,'-24'0'0,"24"24"16,0 1 0,24-25-16,-24 25 15,25-25-15,-25 25 0,25-25 16,-25 25-16,25-25 15,-25-25 17,-25 25-17,25-50-15</inkml:trace>
  <inkml:trace contextRef="#ctx0" brushRef="#br0" timeOffset="532882.4909">12700 5606 0,'0'0'0,"-25"0"15,25 25 17,0-1-32,25 1 15,-25 0 1,0 25-16,0-26 15,25 1-15,-25 0 0,0 0 0,0 25 16,0-26-16,0 1 0,0 25 16,0-25-16,0-1 0,25 26 15,-25-25-15,0 0 16,0-1-16,0 1 16,0-50 30,-25 25-30,25-24-16,-25-1 16,0 0-16</inkml:trace>
  <inkml:trace contextRef="#ctx0" brushRef="#br0" timeOffset="533155.2839">12502 5978 0,'0'-25'31,"24"25"-16,-24 25-15,25 25 16,0-26 0,0 1-16,0 0 15,-1 25-15,1-26 16,-25 1-16,25-25 0,0 25 16,0-25-16,-1 0 15,1-25-15,-25 0 16,25 1-16,0-1 0,-25 0 15,0 0-15,25-24 0,-25 24 16,0 0-16,-25 25 31</inkml:trace>
  <inkml:trace contextRef="#ctx0" brushRef="#br0" timeOffset="534437.8539">12923 6623 0,'0'0'0,"25"0"32,-25-25-32,0 0 15,0 0 1,-25 25-1,25-24-15,-25 24 0,1 0 16,-1 0-16,0 0 16,25 24-16,-25-24 0,0 50 15,1-25-15,-1 0 16,25-1-16,-25 26 0,25-25 16,0 0-16,25-1 15,0-24-15,-1 0 16,1 0-16,-25-24 0,25 24 0,0-50 15,24 0-15,-49 26 16,25-1-16,0 0 0,0 0 16,0-49-16,-25 49 0,24 0 15,-24 0-15,0 1 0,25 24 16,-25-50 0,0 100-1,-25-26-15,25 1 0,0 0 16,0 0-16,-24 24 0,24-24 15,0 0-15,0 0 0,0 0 16,0-1-16,24 1 16,26-50-1,-50-24-15,25 49 16,0-25-16,-25 0 0,24 0 16,1 1-16,-25-1 15,25 25-15,-25 25 31,-25 24-31,25-24 16,0 0-16,0 0 16,0-1-16,0 1 15,25-25-15,0 0 16,0-25 0,-25-24-16,0 24 15,0 0-15,0 0 0,0 1 16,0-1-16,-25 25 15,0 0 1,25 25 15,25-25-31,0 24 16,0-24 0,-1 0-16,1 0 0,0 0 15,0 0-15,0 0 0,-1 0 16,1 0-1,-25 25-15,0 0 47,0-50-31,25 25-16,0-25 0,-25 1 16,0-1-16,0 0 15,0 0 1,-25 25-1,25 25 1,-25-25-16,25 25 0,0 0 16,0-1-16,0 1 0,25 0 31,0-25-31,0 0 0,-1 0 16,1 0-16,25-25 0,-25 0 15,-1 25-15,1-24 0,0-1 16,0 25-16,-25-25 0,25 0 15,-25 0-15,-25 1 16,0 24 0,0 24-1,25 26-15,0-25 16,0 0-16,0-1 16,25 1-16,-25 0 15,25 0-15,0 0 16,-25-1-1,-25 1 1,0-25 0,0 0-16,0 0 0,1 0 15,24-25 1,0 1-16,0-1 16,24 25-16,-24-25 0</inkml:trace>
  <inkml:trace contextRef="#ctx0" brushRef="#br0" timeOffset="535087.1421">14213 6424 0,'25'25'31,"-25"0"-16,0 0-15,0 0 16,0-1-16,0 1 16,0 0-16,-25-25 15,25 25-15,0-50 32,25 0-32,-25 0 15,25 1-15,-1-1 0,-24 0 16,25 0-16,0 0 15,-25 1-15,0 48 32,0 1-32,0 0 15,0 0-15,0 0 0,0-1 16,0 1-16,25 0 16,0-25-1,0-25 1,-1 0-16,1 25 0,0-24 15,-25-1-15,25 25 0,0-25 16,-1 0-16,1 25 0,-25-25 16,25 25-16,-25 25 15,-25-25 1,25 25-16,-25-25 0,1 50 16,24-26-16,0 1 15,0 0-15,24-25 16,1-25-1,0 25-15,-25-25 16,25 1-16,-25-26 16,0 25-16,0 0 0,-25 1 15,25-1-15,-25 25 0,0-25 16,1 25-16,-1 0 16,50 0 15</inkml:trace>
  <inkml:trace contextRef="#ctx0" brushRef="#br0" timeOffset="535254.7154">14784 6251 0,'0'0'0,"0"-25"0,24 0 15,-24 0-15,0 75 32,0-25-32,0 0 0,0-1 0,0 1 15,0 50-15,0-51 16,0 1-16,0 0 0,0 0 15,0 0-15,0-1 0,-24 1 16</inkml:trace>
  <inkml:trace contextRef="#ctx0" brushRef="#br0" timeOffset="535379.3903">14660 6424 0,'0'0'0,"24"0"31,26 0-31,-25 0 16,24 0-16,-24 0 16</inkml:trace>
  <inkml:trace contextRef="#ctx0" brushRef="#br0" timeOffset="536632.718">13146 7193 0,'0'-24'32,"0"-1"-17,0 0 1,-24 25-1,-1 0-15,0 0 16,0 25-16,0 0 16,1-25-16,24 24 0,-25 1 15,25 0-15,0 0 16,25 0 0,-1-25-16,1 0 15,-25 24-15,25-24 0,0 25 16,-25 0-16,0 0 15,-25-25-15,25 25 16,-25-25 0,0 0-16,25-25 31,25 0-31,-25 0 0,50 25 16,-50-25-16,25 1 0,24-1 15,-49 0-15,25 25 0,0-25 16,0 0-16,0 25 15,-1-24-15,-24 73 16,0-24 0,0 0-16,0 0 15,0-1-15,0 26 0,-24-25 16,24 24-16,0-24 0,0 0 16,0 0-16,0 0 0,0-1 15,0 1-15,0 0 16,0-50-1,24-24-15,-24 24 16,25 0-16,-25 0 0,0 0 16,0 1-16,25-26 0,-25 25 15,0 0-15,0 1 16,0-1-16,0 0 16,-25 25-1,25 25 32,0 0-31,0-1-16,0 1 15,0 0-15,0 0 16,0 0-16,0-1 0,25-24 16,-25 25-16,25 0 0,0-25 15,-25 25-15,24-25 16,1-25-1,-25 0-15,25 0 16,0 1 0,-25-1-16,25 0 15,-1 0-15,-24 0 16,0 1-16,25-1 0,-25 0 16,0 0-1,25 25-15,-25-25 16,25 25-16,-25 25 47,0 0-32,0 25 1,0-26-16,-25 1 16,25 0-16,0 25 15,0-26-15,25-24 16,0 0-16,-25-24 15,24 24 1,1-50-16,-25 25 0</inkml:trace>
  <inkml:trace contextRef="#ctx0" brushRef="#br0" timeOffset="537255.7476">13791 7193 0,'0'0'0,"0"-24"0,25 24 0,-25-25 16,0 50 15,0-1-31,0 1 0,0 0 15,0 25-15,0-26 0,-25 26 0,25-25 16,0 24-16,0-24 0,0 0 16,0 49-16,0-24 0,0-25 15,-24 0-15,24-1 0,0 1 16,0 0-16,-25-25 16,25-25-1,0 0-15,0 1 0,0-1 16,0 0-16,0-25 0,25-24 0,-25 24 15,0 1-15,0-1 0,0 1 16,24-26-16,-24 50 16,0 1-16,25-1 0,-25 0 0,25 25 15,-25-25-15,25 25 0,0 0 16,-1 25 0,-24 0-16,25 0 0,-25-1 15,0 1-15,0 0 16,0 0-16,-25-25 0,25 25 15,0-1-15,-24-24 0,-1 0 16,25 25-16,-25-25 16,25-25 15,25 1-31,0-1 16,-25 0-16,24 25 0,-24-25 0,25 25 15,25-25-15,-50 1 0,25 24 16,-1 0-16,-24-25 15,25 25-15,-25 25 16,0 49 0,0-49-16,0 0 0,0-1 0,0 1 15,0 0-15,-25 49 0,25-49 16,0 0-16,0 0 0,0 0 16,0 24-16,0-24 15,0-50 1,0-24-1,0 24-15,0-25 16,0 25-16,0-24 0</inkml:trace>
  <inkml:trace contextRef="#ctx0" brushRef="#br0" timeOffset="537472.1811">14039 7144 0,'0'-25'16,"0"50"-16,0-75 0,25 25 16,0 25-1,0 0 1,0 25-16,-1 0 15,1 0-15,0 0 16,-25-1-16,0 1 16,-25 0-16,0 0 15,1 0 1,-1-25-16,25-25 31,25 25-31,-25-25 16,24 25-16,-24-25 0,25 0 0</inkml:trace>
  <inkml:trace contextRef="#ctx0" brushRef="#br0" timeOffset="538042.9129">14312 7144 0,'25'0'16,"0"0"-1,-25 25 1,0-1-16,0 1 16,0 0-16,0 0 15,0 0-15,25-25 31,-25-25-15,0 0-16,0 0 0,0-24 16,0 24-1,0 0-15,-25 0 16,0 25 0,50 25 15,25-25-16,-26 0-15,1 0 16,0 0-16,0 25 16,0-25-16,-25 25 15,0-1-15,0 1 16,0 0 0,24-50 30,1 0-46,-25 1 16,50-26-16,-50 25 0,25 0 0,-1 25 16,-24-24-16,50-26 0,-25 25 15,0 25-15,-25-25 0,24 1 16,1 24-16,0-25 0,-25 0 16,25 25-1,-25 25 1,0 0-16,0-1 0,0 26 15,0 0-15,0-26 0,0 1 16,0 25-16,0-1 16,0-24-16,0 0 0,0 0 0,0 0 15</inkml:trace>
  <inkml:trace contextRef="#ctx0" brushRef="#br0" timeOffset="538171.6187">14759 7119 0,'0'0'0,"25"0"16,-1 0 0,1 0-16,25 0 15,-25 0-15,-1 0 16,1 0-16</inkml:trace>
  <inkml:trace contextRef="#ctx0" brushRef="#br0" timeOffset="538791.3804">13295 7913 0,'0'-25'0,"0"50"31,0-1-15,0 1-1,0 0-15,0 0 0,0 0 16,0 0-16,-24-1 16,24 1-16,24-74 31,1 24-31,-25 0 15,25 0-15,0 0 0,-25 0 0,25 1 16,-25-1-16,24 0 16,1 25-1,-25 25-15,0 0 16,0-1-16,0 1 0,0 0 16,0 0-16,0 0 0,0 0 15,25-25-15,-25 24 0,25 1 16,0-25 15,-1-25-15,-24 1-16,25-1 0,-25 0 15,25 0-15,-25 0 0,25 25 16,-25-25-16</inkml:trace>
  <inkml:trace contextRef="#ctx0" brushRef="#br0" timeOffset="539149.0548">13643 7913 0,'24'-25'15,"-48"50"-15,48-25 31,-48 24-31,24 1 16,0 0-16,0 25 16,0-25-1,0-1-15,24-24 0,1 25 16,0 0 0,0-25-16,0 0 15,-25-25-15,24 0 16,-24 1-16,25-1 0,-25 0 15,25 0-15,-25 0 16,0 0-16,0 1 16,-25 24-1,0 0 1,1 0 0,-1 0-1,25 24-15,0 1 16,-25-25-16,25 25 0,0 0 15,25-25 1,0 0 0,-1-25-16,1 25 0</inkml:trace>
  <inkml:trace contextRef="#ctx0" brushRef="#br0" timeOffset="540035.6986">14039 7913 0,'-24'24'47,"24"26"-47,0-25 15,0 0 1,24 0-16,1-25 16,0 0-1,-25-25-15,25 25 16,-25-25-16,25-25 15,-1 50-15,-24-25 0,25 25 16,-25-24-16,0 48 31,0 1-15,0 0-16,0 25 16,25-25 15,0-25-31,0 0 0,-1-25 15,1 25-15,-25-25 0,50 0 16,-25 0-16,0 0 16,-1 1-16,-24-1 0,25 25 15,-25-25-15,0 0 16,0 50 46,-25-25-46,25 25-16,0 0 16,0-1-1,0 1 1,0 0-16,0 0 16,0 0-16,0 0 15,-24-25 16,24-25 16,0 0-31,24 25-16,1 0 16,-25-25-16,25 25 0,0 0 15,0-25-15,-1 25 0,1 0 16,25 0-16,-25 0 15,-1-25-15,1 25 16,0-24-16,0 24 0,-25-25 16,0 0-1,-25 25-15,0 0 16,0 0-16,25 25 16,-24-25-16,-1 0 15,25 49-15,0-24 16,0 0-1,25 0-15,-25 0 0,24-25 16,1 25-16,0-25 16,0 0-16,0 0 0,-1-25 31</inkml:trace>
  <inkml:trace contextRef="#ctx0" brushRef="#br0" timeOffset="541831.6915">13643 8458 0,'-25'0'0,"25"-24"31,-25 24 0,0 24-15,0 1-16,25 0 15,-24 0-15,24 0 0,0-1 16,0 1-16,0 0 0,0 0 16,0 0-16,0-1 15,24-24-15,1 0 16,0 0-16,0 0 0,0 0 15,-1-24-15,1-1 0,0 0 0,0 0 16,-25 0-16,25 1 0,-1-26 16,1 25-1,-25 0-15,0 50 47,-25 25-31,25-25-16,0-1 15,0 1 1,25-25-16,0 25 16,0-50-1,0 25-15,-25-25 0,24 1 16,-24-1-16,25 0 16,-25 50 30,-25-25-30,25 25-16,0-1 0,25-24 31,0 0-31,0-24 16,0-1 0,-25 0-16,24 0 0,1 0 15,0 1-15,-25 48 31,0 1-15,0 0-16,0 0 16,0 0-16,0-1 0,0 1 15,25-25 1,-25-25 0,25 1-1,-25-1-15,0 0 0,0 0 16,24 25-16,-24-49 0,0 24 15,25 25-15,-25-25 16,25 25 0,0 0-1,0 0-15,-1 0 0,1 25 16,0-25-16,0 0 0,0 0 16,0 0-16,-1 0 15,1 0-15,-25-25 16,25 25-16,-25-25 0,-25 25 47,0 0-47,1 25 0,-1 0 15,0-25 1,25 25-16,0-1 0,-25 1 16,25 0-16,25 0 15,0-25-15,-25 25 16,25-25-16,-1 24 15,-48-24 17,24 25-32,-25-25 15,0 0 1,25-25-16,0 1 16,50-1-1,-26 0 1</inkml:trace>
  <inkml:trace contextRef="#ctx0" brushRef="#br0" timeOffset="542263.0867">14511 8458 0,'25'-24'0,"-75"73"0,124-98 0,-123 73 0,123-48 16,-74-1-16,25 25 0,-25 25 31,0-1-15,25 1-16,-25 0 0,0 0 16,25 0-16,-1-25 15,1 0 1,0-25-1,-25-25-15,0 25 16,0 1-16,-25-1 16,0 0-16,1 25 15,-1 0 1,50 0 15,-1 0-31,26 0 16,-25-25-1,0 25-15,-1 0 16,1 0-16,0 0 0,0 0 16,0 0-16,-25 25 0,24-25 15,-24 25-15,0 0 16,0-1-16,0 1 16,0-50 15,25 25-31,-25-24 0,25-1 15,0-25-15,0 25 16,-25 1-16,24-1 0,1-25 16,0 50-16</inkml:trace>
  <inkml:trace contextRef="#ctx0" brushRef="#br0" timeOffset="551552.7736">9203 5581 0,'0'25'63,"24"-25"-48,-24 25 1,0-1-16,0 1 16,0 0-1,0 0-15,0 0 0,0-1 16,-24 1-16,24 0 15,0 0-15,0 0 0,0 0 16,0-1-16,-25 1 16,0-25 15</inkml:trace>
  <inkml:trace contextRef="#ctx0" brushRef="#br0" timeOffset="551855.9809">9029 5879 0,'0'25'16,"0"-1"-16,0 1 16,0 0-1,0 0-15,0 0 0,25-1 16,-25 1-16,0 0 0,0 0 15,25 0-15,-1-1 16,-24 1-16,25-25 0,0 0 16,0-25-16,0 1 15,-1-1-15,-24 0 16,50 0-16,-25 0 0,0 1 16,-25-1-16,24 0 0,1 0 15,0 0-15,-25 1 0,25 24 16,-25-25-16</inkml:trace>
  <inkml:trace contextRef="#ctx0" brushRef="#br0" timeOffset="555095.8256">8310 6697 0,'0'25'16,"0"0"-1,0 0 1,0-1-16,0 1 0,0 0 16,0 0-16,0 0 0,0 0 15,0-1-15,0-48 31,24 24-31,-24-25 16,0 0-16,25 0 16,-25 0-16,25 0 0,-25 1 15,25 24-15,-25-25 0,0 0 32,25 25-32,-25 25 15,0 0-15,0-1 16,24 1-16,-24 0 15,0 0-15,0 0 16,25-50 15,-25 0-15,25 25-16,0-25 16,-25 0-16,25 25 15,-25 25 32,0 0-47,24-25 0,-24 25 16,0 0-1,25-25 1,0 0-16,-25-25 16,50 0-16,-26 0 15,1 0-15,-25 1 0,25 24 16,-25-25-1,0 50 1,0-1 0,0 1-16,25-25 15,-25 25-15,0 0 16,25-25 0,-1-25-1,-24 0 1,0 0-16,0 1 15,0-1-15,0 0 16,-24 25-16,-1 0 16,0 25-1,25 0 1,25-25 0,0 0-1,-1 0-15,26-25 16,-50 0-16,25 25 15,0 0-15,-1-25 16,1 25 0,-25 25-1,0 0 1,0 0 0,25-25-16,-25 24 0,0 1 15,25-25 1,0-25-1,0 1-15,-1-1 16,1 0 0,-25 0-16,0 0 31,25 25-31,-25 25 16,0 0-1,0 0-15,0 0 16,0-1-1,0-48 17,25 24-32,0 0 15,-1-25-15,1 0 0,0 0 16,0 0 0,-25 1-1,25 24 1,-1 0-1,-24-25 1,25 25 0,-25-25-16,25 25 15,-50 0 17,0 0-17,1 0-15,24 25 16,-25 0-16,25-1 15,0 1 1,0 0-16,25 0 0,-1-25 16,-24 25-16,25-1 0,0-24 0,-25 25 15,0 0-15,25-25 0,-25 25 16,-25-25 0,0 0-1,25-25 16,25 25-31,-25-25 0,25 25 16,-25-25-16,25 25 16,-1-24-16,1 24 0,0-25 15,0 25-15,0-25 16,-1 0-16,1 0 0,0 25 16,-25-24-16,25 24 0,-25-25 15,-25 25 16,0 0-15,0 25-16,1-1 16,24 1-16,0 0 15,0 0-15,0 0 0,24-25 16,26 24 0,-25-24-16,0 0 0,-1 0 15,1 0 1</inkml:trace>
  <inkml:trace contextRef="#ctx0" brushRef="#br0" timeOffset="556672.1548">8954 7342 0,'0'0'0,"0"-25"0,0 1 16,0-1-1,-24 25 1,-1 0 0,25 25-1,-25-25-15,25 24 0,-25-24 16,25 50-16,-25-50 0,25 25 15,0 0-15,0-1 16,0 1-16,25-25 0,0 0 16,0 0-16,0 0 15,-1 0-15,-24-25 0,25 25 0,0-24 16,0-26-16,0 50 16,-25-25-16,25 25 0,-25-25 15,24 1-15,-24-1 16,25 25-1,-25 25 1,0-1 0,0 1-16,0 0 15,25-25 32,0-25-47,0 0 16,-1 1-16,1-1 15,0 0 1,-25 50 0,0 0-1,0 24 1,0-24-16,0 0 16,25-25-1,0-25 1,-1 0-1,-24 0-15,25 25 0,-25-24 0,25 24 16,0-25-16,-25 0 0,25 25 16,-25-25-1,24 25-15,-24 25 32,0 0-32,0 0 0,0-1 15,0 1-15,0 0 0,0-50 47,0 0-31,25 25-16,0-49 0,-25 24 15,25 0-15,-25 0 0,0 1 16,0-1-16,25 25 0,-25-25 16,24 25-1,1 0 1,-25 25-16,25-25 15,0 0-15,0 0 0,-1 25 16,1-25-16,0 0 16,0 0-16,-25-25 15,-25 25 32,0 0-31,0 0-16,25 25 0,0-1 15,-24 1-15,24 0 0,0 0 16,0 0 0,24-25-16,-24 24 15,0 1-15,25-25 16,-25 25-16,-25 0 31,1-25-31,24-25 31,0 0-15,24 0-16,1 1 16,0 24-16,-25-25 0,25 25 15,0-25-15,-1 0 0,1 25 16,-25-25-16,25 25 0,-25-24 16,25 24-16,-25 24 46,0 1-46,-25 0 16,25 0-16,0 0 0,25-25 16,0 0-1,-25-25 1,49 0-16,-49 0 16,25 0-16,-25 1 15,-25 24 1,0 0-16,1 0 15,-1 0 1,50 0 0,-1 0-1,26 0-15,-50-25 16,25 25-16,0 0 0,0 0 0,-1 0 16,1 0-16,0 0 0,0 25 15,0-25 1,-25 24-16,24-24 31,1-24-15,25-1-16,-25 0 0,-25 0 15,24 25-15,1-25 0,0 1 16,25-51-16</inkml:trace>
  <inkml:trace contextRef="#ctx0" brushRef="#br0" timeOffset="564253.0453">2108 8781 0,'0'25'15,"0"-50"48,-24 0-48,24 0 1,0 0 0,24 25-1,1 0 1,0 0-1,0 25 1,0 25-16,-25-25 0,0-1 16,0 1-16,0 0 15,0 25-15,0-26 0,-25 1 16,25 0-16,0 0 0,0 0 16,-25 0-16,0-25 0,25 24 0,-25-24 15,1 0-15,-1 0 16,25-24-16,-25 24 15,25-25-15,-25 25 16,25-25-16,0 0 16,0 0-16,25 25 15,0 0 1,0 0-16,-25 25 16,24-25-16,1 25 0,25-25 15,-50 25-15,25-25 16,-1 25-16,1-25 0,0 0 15,0 0-15,0 0 0,-25-25 16,24 25-16</inkml:trace>
  <inkml:trace contextRef="#ctx0" brushRef="#br0" timeOffset="564796.6189">2332 8558 0,'0'-25'0,"-25"0"15,0 0-15,25 0 16,-25 25-16,0-24 16,1 24-16,-1-25 0,0 25 15,0 0-15,0 0 16,1 0-16,-1 0 0,0 25 0,-25-1 15,26 1-15,-1-25 16,0 25-16,0 0 0,0 0 16,1 24-16,-1-24 0,0 0 15,0 0-15,0 24 0,1 1 16,-1-1-16,25-24 0,-25 25 16,25-1-16,0-24 0,0 50 15,0-26-15,0 1 0,25-25 16,-25 24-16,74 26 0,-49-50 15,0 24-15,0-24 0,-1 0 16,26 0-16,0 24 0,-1-24 0,-24-25 16,49 0-16,1 0 15,-50-25-15,24 0 16,-24 1-16,25-1 0,-26 0 16,26-74-16,0 74 0,-50-25 15,24 1-15,1-1 0,0-24 16,-25 24-16,0 0 0,0 1 0,0-1 15,-25 1-15,0-26 0,1 26 16,-1 24-16,25 0 0,-25 0 16,-25-24-16,26 24 15,-1 25-15,0 0 16,0 0-16</inkml:trace>
  <inkml:trace contextRef="#ctx0" brushRef="#br0" timeOffset="567269.5247">3373 8756 0,'0'-25'0,"0"0"31,0 1-15,0-1 0,-24 0-1,-1 25 1,0 0-1,0 0-15,0 0 0,1 25 16,-1 0 0,25-1-1,-25-24-15,25 25 0,0 0 16,0 0-16,0 0 16,0-1-1,25-24-15,-25 25 16,25-25-16,-1 0 0,-24 25 15,25-25-15,0 0 16,0 25-16,-25 0 0,25-25 16,-25 24-16,0 1 15,0 0-15,-25-25 0,0 25 16,0 0 0,0-25-1,1 0 1,-1 0-16,0 0 15,25-25-15,0 0 16,25 0 0</inkml:trace>
  <inkml:trace contextRef="#ctx0" brushRef="#br0" timeOffset="567473.1966">3572 8830 0,'0'25'32,"0"0"-32,0 0 15,0 24-15,0-24 16,0 0 0,0 0-16,0 0 15,-25-25 1</inkml:trace>
  <inkml:trace contextRef="#ctx0" brushRef="#br0" timeOffset="567615.8657">3522 8731 0,'0'-25'15,"25"25"16,0 0-31</inkml:trace>
  <inkml:trace contextRef="#ctx0" brushRef="#br0" timeOffset="568254.5729">3795 8781 0,'25'0'15,"0"0"1,0 25 0,-25-1-1,24-24-15,1 25 0,-25 0 16,0 0-16,0 0 16,0-1-16,0 1 15,-25-25-15,25 25 0,-24 0 16,24 0-1,-25-25-15,50 0 32,-1-25-32,1 0 15,0 0 1,-25 0-16,50 1 0,-50-1 16,24 25-16,-24-25 0,25 0 15,0 0-15,-25 1 0,25 24 16,-25-25-16,0 0 15,0 0 1,-25 25 0,25 25-1,-25-25 1,0 25-16,25 0 0,-24-1 0,24 1 16,-25 0-16,25 0 15,0 0-15,0-1 16,0 1-16,0 0 0,25-25 15,-25 25-15,49 0 16,-24-25 0,0 0-16,0 0 0,24 0 15,-24 0-15,0 0 0,0-25 16,-1 25-16,1 0 16,0-25-1,-50 25 16</inkml:trace>
  <inkml:trace contextRef="#ctx0" brushRef="#br0" timeOffset="576333.08">4812 8905 0,'25'-25'125,"0"25"-110,24 0 1,-24 0-1,0 0-15,0 0 0,0 0 16,24 0-16,-24 0 0,0 0 16,0 0-16,-1 0 15</inkml:trace>
  <inkml:trace contextRef="#ctx0" brushRef="#br0" timeOffset="577380.5994">5705 8607 0,'0'-25'16,"0"50"31,0 0-16,0 0-31,0 0 15,0-1 1,0 1-16,-25 25 0,25-25 16,0-1-16,0 1 0,0 0 15,0 25-15,0-26 0,0 1 16,0 0-16,-25 0 16,25 0-16,0-50 46,0 0-46,0 0 16,0 0-16,0 1 0,0-26 16,0 25-16,25-24 0,-25 24 15,0 0-15,0 0 0,25 0 16,0 1-16,-25-1 16,25 0-16,-1 25 15,1 0-15,0 0 16,0 0-16,-25 25 15,25 0-15,-25-1 0,25-24 16,-25 25-16,0 0 0,-25 0 16,25 0-16,-50-1 15,50 1-15,-25 0 0,0-25 16,1 25-16,24 0 0,-25-25 16,25 24 15,25-24-31,-1 0 0,1 0 15,0 25 1,0-25-16,0 25 0,0 0 16,-25 0-1,0 0-15,0-1 16,-25-24-16,0 25 16,0-25-16,25 25 0,-25-25 15,0 0-15,1 0 0,-1 0 16,25-25-1,0 0 1,25 1-16</inkml:trace>
  <inkml:trace contextRef="#ctx0" brushRef="#br0" timeOffset="578521.1131">6176 8706 0,'25'0'47,"0"0"-32,0 0 1,0 0-16,-25 25 16,24-25-16,-24 25 15,0 0 1,0 0-1,-24 24-15,24-24 16,0 0-16,0 0 0,0-1 16,-25 26-16,25-25 0,0 0 0,0 0 15,-25-1-15,25 1 0,0 0 16,0 0-16,-25-25 16,0 0 15,25-25-31,0 0 0,0 0 31,25 25-15,0 0-1,0-24-15,0 24 16,-1 0-16,1 0 0,0-25 0,0 0 16,0 25-16,-1-25 0,1 25 15,0-25-15,0 0 16,0 1-16,-25-1 15,0 0-15,24 25 0,-24-25 16,-24 25 0,24 25-1,-25-25-15,25 25 16,0 0-16,0-1 16,0 1-16,0 0 15,0 0-15,0 0 0,25-25 16,-25 25-16,24-25 15,1 0-15,0 0 16,-25-25-16,25 25 16,0-50-16,-25 25 0,0 0 15,0 1-15,0-26 16,-25 25-16,25 0 16,-25 25-16,0 0 15,50 0 16,25 0-15,-26 0-16,1 0 0,0 0 16,0-24-16,0 24 0,24 0 15,-24-25-15,0 25 0,0 0 16,-25-25-16,49 0 0,-24 25 31,-25-25-31,-25 25 16,1 0-16,-26 0 15,50 25-15,-50 0 16,50 0 0,-25 0-16,25-1 0,0 1 15,50 0-15,-25 0 16,0 0-16,0-25 0,-1 24 0,1-24 16,-25 25-16,25 0 15,-50-25 1,25 25-16,-25-25 15,1 0-15,-1 0 16,0 0-16,0 0 16,25-25-16</inkml:trace>
  <inkml:trace contextRef="#ctx0" brushRef="#br0" timeOffset="579463.6981">7466 8855 0,'-25'0'16,"50"25"31,0-25-31,0 0-16,0 0 15,-1 0-15,1 0 0,0 0 16,0 0-16,0 0 0,-1 0 15,26 0-15,-25 0 16,0 25-16,-1-25 0,1 0 16,0 0-16,0 0 0,0 0 0,-1 0 15,1 0 1,-25-25 0,-25 25-1,1 0-15,24-25 0,-25 25 16</inkml:trace>
  <inkml:trace contextRef="#ctx0" brushRef="#br0" timeOffset="579679.1519">7764 8756 0,'0'-25'16,"25"25"-16,-1 0 0,1 25 15,25 0 1,-25 0-16,-25-1 0,24-24 15,1 25-15,-25 0 0,25 0 16,-25 0-16,0-1 16,-25 1-16,0-25 15,25 25-15,-49-25 0,24 25 16,0-25-16</inkml:trace>
  <inkml:trace contextRef="#ctx0" brushRef="#br0" timeOffset="580311.4942">8682 8731 0,'0'-25'16,"0"50"-16,0-74 16,0 24-16,24 25 15,1-25 1,0 25-16,0 0 0,-25-25 16,25 25-16,-1 0 0,1 0 15,0 25-15,0 0 16,-25 24-16,25 1 15,-25-25-15,0 0 0,0-1 16,-25 1-16,25 25 0,-50-1 0,25-24 16,1 0-16,-1 0 15,0 0-15,0-25 16,25 25-16,-25-25 16,25-25-1,25 0 1,0 25-1,0 0 1,0 0 0,-1 25-16,-24 0 15,25-25-15,0 0 16,-25 24-16,25-24 0</inkml:trace>
  <inkml:trace contextRef="#ctx0" brushRef="#br0" timeOffset="580446.1426">9054 9029 0,'0'-25'15,"25"25"1,-25-25 0,24 25-1</inkml:trace>
  <inkml:trace contextRef="#ctx0" brushRef="#br0" timeOffset="580785.6388">9277 8682 0,'0'-25'0,"25"25"31,24 25-15,-24-1-16,0-24 15,-25 25-15,25 25 0,0-50 0,-25 25 16,0-1-16,24 1 0,-24 0 16,0 25-16,-24-26 0,-1 1 15,25 0-15,-25-25 16,0 25-16,0-25 16,50 0 30,0 0-30,25-25-16,-26 25 16,1 0-16,0-25 15,25 25-15,-1-25 0</inkml:trace>
  <inkml:trace contextRef="#ctx0" brushRef="#br0" timeOffset="581230.1717">9723 8632 0,'0'-25'16,"25"25"15,0 0-31,0 0 16,24 0-16,-24 0 0,0 0 15,0 0-15,0 0 16,-1 0-16,1 0 16,-50 0-1,1 0 1,-1 0 0,0 25-16,0-25 15,25 25 16,0 0-31,0-1 16,-25 26 0,25-25-16,0 0 0,0-1 15,0 51 1,0-50-16,0-1 16,0 1-16,0 0 0,0 0 15,0-50 16</inkml:trace>
  <inkml:trace contextRef="#ctx0" brushRef="#br0" timeOffset="581549.8871">10195 8657 0,'0'-25'0,"25"25"16,-25 25 15,0 0-15,0-1-16,0 1 16,0 0-16,0 0 0,0 0 15,0-1-15,-25 1 0,25 0 0,0 0 16,0 0-16,0 24 15,-25-49-15,25 25 16,0 0-16,0-50 31,0 0-15</inkml:trace>
  <inkml:trace contextRef="#ctx0" brushRef="#br0" timeOffset="582011.6833">10244 8632 0,'0'0'0,"0"-25"0,25 25 15,-25-25 1,25 25-16,0 0 16,0 25-1,-1 0-15,1-25 16,0 25-16,-25 0 15,0-1 1,0 1-16,-25-25 16,25 25-16,-25-25 0,-24 25 15,24-25-15,0 0 32,25-25-17,25 25 1,0 0 15,0 0-31,-1 50 16,1-50-16,0 0 0,0 24 15,0 1-15,-1 0 0,26 0 16,-50 0-16,25-1 0,-25 1 16,0 0-16,-25-25 15,25 25-15,-25-25 16,0 0-16,-49 25 15,49-25-15,-24 0 0,-1 0 0,25 0 16,-49 0-16,49 0 0,-25 0 16</inkml:trace>
  <inkml:trace contextRef="#ctx0" brushRef="#br0" timeOffset="595074.3828">5432 9699 0,'0'-25'0,"-25"25"15,25 25 32,0-1-31,-24 1-16,24 0 16,0 0-16,-25 24 0,25-24 0,-25 0 15,25 0-15,0 0 0,0 24 16,0-24-16,0 0 0,0 0 15,25-25 1,0 0-16,-1 0 0,1 0 16,-25-25-16,25 25 0,0-50 15,0 25-15,-1 1 16,-24-1-16,25 0 0,-25 0 16,25 25-16,-25-25 0,0 50 46,0 0-46,0 0 16,0 0-16,0-1 0,0 1 16,0 0-16,0 0 15,0 0-15,25 0 16,0-50 15</inkml:trace>
  <inkml:trace contextRef="#ctx0" brushRef="#br0" timeOffset="595463.2592">5779 9773 0,'50'0'47,"-25"0"-32,0 0-15,0 0 0,-1 0 16,-24 25 0,0 0 15,-24-25-31,-1 49 0,0-24 16,25 0-16,-25 0 0,0-1 15,25 1-15,0 0 16,-25 0-16,25 0 0,0 0 15,0-1-15,0 1 16,25-25-16,0 0 16,-25 25-16,25-25 0,0 0 15,0 0-15,-1 0 16,1 0-16,0 0 16,0-25-16,-25 0 15,0 1 1</inkml:trace>
  <inkml:trace contextRef="#ctx0" brushRef="#br0" timeOffset="595619.8499">5779 9996 0,'25'0'31,"0"0"-15,0-25-16,0 25 15,0-24-15,24 24 0</inkml:trace>
  <inkml:trace contextRef="#ctx0" brushRef="#br0" timeOffset="595990.4988">6201 9798 0,'25'0'32,"0"0"-17,0 0-15,24 0 0,-24 0 0,0 0 16,0 0-16,-1 0 0,1 0 16,0 0-16,-50 0 31,0 0-16,25 25-15,-24-25 16,24 24 0,-25 1-16,25 0 15,0 0-15,0 0 16,-25-1-16,25 1 0,0 0 16,0 0-16,-25 0 0,25 0 15,0-1-15,0 1 0,0 0 16,-25-25-1</inkml:trace>
  <inkml:trace contextRef="#ctx0" brushRef="#br0" timeOffset="596167.3215">6375 9897 0,'25'0'31,"-1"0"-15,26 0 0,-25 0-16,0 0 0,-1 0 15,1 0-15,25-25 0,-25 25 16,-1 0-16</inkml:trace>
  <inkml:trace contextRef="#ctx0" brushRef="#br0" timeOffset="596466.1527">6772 9748 0,'24'0'31,"1"0"-15,0 0-16,0 0 0,0 0 15,24 0-15,-24 0 16,-25 25-1,0 0 1,0 0-16,0-1 0,0 1 16,-25 0-16,25 0 15,0 0-15,-24-1 0,24 1 16,0 0-16,0 0 0,0 0 16,0 0-16</inkml:trace>
  <inkml:trace contextRef="#ctx0" brushRef="#br0" timeOffset="596604.8025">6747 10096 0,'0'0'0,"0"24"32,25-24-17,24 0 1,-24 0-16,0-24 0,25 24 15</inkml:trace>
  <inkml:trace contextRef="#ctx0" brushRef="#br0" timeOffset="597415.852">7516 9847 0,'-25'0'0,"0"-24"16,0 24 0,50 0-1,0 0 1,25 24-16,-26-24 16,1 25-16,0-25 0,25 0 15,-1 0-15,1 0 0,-25 0 16,24 0-16,-24 0 0,0 0 0,24 0 15,-24 0 1,-25-25 15,-25 1-15</inkml:trace>
  <inkml:trace contextRef="#ctx0" brushRef="#br0" timeOffset="597630.2908">7813 9723 0,'0'0'0,"50"0"47,0 25-32,-26-25-15,1 25 0,0-25 16,0 25-16,25 0 16,-50-1-16,24-24 0,-24 25 15,0 0-15,0 0 0,-49 24 0,24-49 16,25 25-16,-25 0 0,0-25 15,0 25-15,25 0 0,-24-25 16</inkml:trace>
  <inkml:trace contextRef="#ctx0" brushRef="#br0" timeOffset="598166.8836">8731 9748 0,'-25'0'16,"50"0"15,0 0-16,0 0-15,24 0 0,1 0 0,-25 25 16,0-25-16,-1 0 0,26 0 0,0 25 16,-25 0-16,-1-25 0,1 24 15,0 1-15,-25 0 16,0 0 0,-50 0-16,26-1 0,-1 1 15,0-25-15,0 25 0,0 0 16,-24 0-16,24 0 0,0-1 15,0-24-15,0 25 0,-24-25 16,24 25-16,25-50 31,25 0-15</inkml:trace>
  <inkml:trace contextRef="#ctx0" brushRef="#br0" timeOffset="598702.24">9451 9798 0,'0'0'16,"24"-25"-16,1 25 0,-25-25 16,25 25-16,0-25 15,0 25-15,-1 0 0,1 0 16,0 25-16,0-25 0,0 25 15,-25 0-15,24-25 0,-24 49 16,0-24-16,0 0 0,0 0 0,0 0 16,0-1-16,-24 51 0,-1-50 15,0 0-15,0-25 0,25 24 16,-49 1-16,24 0 16,0-25-1,25-25-15,0 0 16,0 1-1,25-1-15,-25 0 16,25 25-16,-1 0 16,1 25-1,-25 0-15,25-25 0,-25 24 16,25-24-16,0 25 16,-1-25-1</inkml:trace>
  <inkml:trace contextRef="#ctx0" brushRef="#br0" timeOffset="598834.4185">9922 10096 0,'25'0'47</inkml:trace>
  <inkml:trace contextRef="#ctx0" brushRef="#br0" timeOffset="599202.4518">10145 9773 0,'0'0'0,"0"-25"16,50 25-1,-25 0 1,24 25-16,-49 0 16,25-25-16,0 25 0,0-1 0,-25 1 15,24 25-15,1-25 16,-25-1-16,0 1 0,0 0 0,-49 25 16,24-25-16,25-1 15,-25-24-15,0 25 0,0-25 16,25-25-1,25 1 1,0 24 0,-25-25-16,25 25 15,0 0-15,24 0 16,-24 0-16,0 0 16,0 0-16,-1 0 0,26-25 15,-25 25-15</inkml:trace>
  <inkml:trace contextRef="#ctx0" brushRef="#br0" timeOffset="599570.4921">10616 9699 0,'0'0'0,"-24"0"16,48 0 15,1 0-31,0 0 0,0 0 15,0 0 1,24 0-16,-24 0 0,0 0 16,-50 0 15,0 0-15,0 0-1,25 24 1,0 1-1,-24 0-15,24 0 0,0 0 16,0-1 0,0 26-16,0-25 0,0 0 0,0-1 15,0 1-15,0 0 0,0 0 16,0 0-16</inkml:trace>
  <inkml:trace contextRef="#ctx0" brushRef="#br0" timeOffset="599794.6698">11112 9699 0,'0'24'16,"0"1"-1,0 25-15,0-25 16,0-1-16,0 1 15,0 0-15,0 25 0,0-26 16,0 1-16,0 0 16,-24 0-16,-1-25 15</inkml:trace>
  <inkml:trace contextRef="#ctx0" brushRef="#br0" timeOffset="600173.1897">11137 9649 0,'0'0'0,"0"-25"16,25 25 0,0 0-1,0 0-15,0 0 16,-1 0-16,-24 25 16,25 0-16,0 0 15,-25-1-15,-25 1 16,0 0-1,1-25-15,-1 25 16,0-25-16,25 25 31,25-25-31,-25 24 16,25-24-16,-25 25 16,24-25-16,-24 25 0,25-25 15,-25 25-15,25 0 16,-25-1-16,0 1 15,0 0-15,-25-25 0,25 25 16,-49-25-16,24 25 0,0-25 16,0 0-16,0 0 15,25-25-15,0 0 16</inkml:trace>
  <inkml:trace contextRef="#ctx0" brushRef="#br0" timeOffset="645837.0444">2307 11261 0,'0'0'0,"-25"0"15,50 0 17,0 0-17,-1 0-15,1 0 16,0 0 0,0 0-16,-25 25 15,0 0 1,0 0-1,-25-25-15,0 25 0,25-1 16,0 1-16,-25-25 16,1 25-16,48 0 47,1-25-47,0 0 15,0 25-15,0-25 16,-25 24-16,0 1 15,0 0-15,0 0 16,0 0-16,0-1 0,-25 1 16,0 0-16,0-25 15,25 25-15,-25 0 0,1-25 16,-1 0 0,25-25-16,0 0 15,0 0-15</inkml:trace>
  <inkml:trace contextRef="#ctx0" brushRef="#br0" timeOffset="646304.8162">2580 11112 0,'0'0'0,"0"-24"15,-25-26-15,0 50 0,25-25 16,-25 25-16,0-25 0,1 25 15,-1 0-15,0 0 0,0 0 16,0 0-16,-24 25 16,24 0-16,0 0 0,0 0 15,-24-1-15,-1 51 0,25-25 16,1-26-16,-1 26 0,0 0 16,0-1-16,0 26 0,1-26 15,24 1-15,-25-1 0,25 1 16,0 49-16,25-74 0,-25 25 15,49-26-15,-24 1 0,0 0 16,24 25-16,-24-50 0,0 24 16,25-24-16,-26 0 0,51 0 15,-26-24-15,-24 24 0,25-50 16,-25 25-16,24 0 0,26-24 16,-51-1-16,1 25 0,0-24 0,0 24 15,0-25-15,0 1 0,-1-1 16,-24 25-16,0 1 0,0-1 15,-49-25-15,49 25 0,-25 1 16,0-1-16,0 0 0,0 25 16,-24-25-16,24 25 0,0 0 15,0 0-15,1 0 16,24 25-16</inkml:trace>
  <inkml:trace contextRef="#ctx0" brushRef="#br0" timeOffset="646688.8362">3299 11336 0,'0'0'0,"25"-25"16,-25 0-1,0 0 1,0 1-1,-25 24-15,0 0 0,0 0 16,1 0-16,24 24 16,-25-24-16,-25 25 0,50 0 15,-25 0-15,25 0 16,0-1-16,0 1 0,25-25 16,-25 25-16,50-25 15,-50 25-15,49-25 0,-24 25 0,0-1 16,0 1-1,-25 0-15,-25 0 16,0 0-16,0-25 16,25 24-16,-24-24 15,-1 0 1,25-24 0,25-1-16</inkml:trace>
  <inkml:trace contextRef="#ctx0" brushRef="#br0" timeOffset="646917.6474">3448 11385 0,'0'0'0,"49"-24"16,-24 24 0,-25-25-16,0 50 15,0-1 1,0 26-16,0-25 16,0 0-16,0-1 0,0 1 15,0 25-15,0-1 0,0 1 16,0-25-16,0 24 0,0-24 15,0 25-15,25-25 0,-25-1 16,0 1-16,0-50 31,0 1-31,-25-26 16</inkml:trace>
  <inkml:trace contextRef="#ctx0" brushRef="#br0" timeOffset="648005.83">3547 11460 0,'0'-25'16,"0"50"-16,0-75 0,25 1 0,0 24 15,-25 0 1,24 25-16,1 0 0,0 0 16,-25 25-1,25 0-15,-25-1 0,25 1 16,-25 0-16,0 0 0,0 0 16,0-1-16,0 1 15,-25-25-15,25 25 0,-25 0 16,25 0-16,0-50 47,25 0-47,0 0 15,0 0-15,-25 1 0,24 24 16,26-50-16,-50 25 0,25 25 16,-25-25-16,25 1 15,-25-1-15,0 0 16,-25 25-1,0 0-15,0 0 16,25 25-16,-25 0 0,25-1 16,-24 1-16,24 0 15,0 0-15,0 0 0,0-1 16,0 1-16,24 0 16,1-25-16,-25 25 0,25-25 15,0 0-15,24 0 16,-24-25-16,0 25 15,0-25-15,0 0 0,-1 25 16,-24-24-16,25-1 0,0 0 16,-25 0-16,0 0 15,0 1-15,0-1 16,-25 25 0,0 0-1,25 25-15,-24-1 16,24 1-1,-25 0-15,25 0 16,-25 24-16,25-24 16,0 0-16,25 0 15,0-25 1,-1 0-16,26 0 16,-25 0-16,0-25 15,-1 25-15,26-25 0,-25 25 16,24 0-16,-24-25 0,0 1 0,0 24 15,0 0-15,-1-25 16,1 25-16,-25-25 0,25 25 0,0-25 16,0 25-1,-25-25-15,24 25 16,-24-24-16,0-1 16,0 0-1,-24 25 1,-1 0-1,0 0 1,0 25-16,0-25 0,25 25 0,-24-25 16,-1 24-16,0 26 0,25-25 15,0 0-15,0-1 16,25 1-16,0 0 16,-1-25-16,26-50 15,-25 50-15,-25-24 16,25-1-16,-1 0 0,1 0 15,25-49-15,-25 49 0,-1-25 0,1 26 16,0-26-16,25 0 16,-50 25-16,0 1 0,24-1 15,-24 50 1,0-1-16,-24 1 16,24 25-16,0-25 0,0 24 15,0-24-15,-25 25 0,25-25 16,0 24-16,0-24 0,0 0 15,0 0-15,25-25 0,-25 24 16,24-24-16</inkml:trace>
  <inkml:trace contextRef="#ctx0" brushRef="#br0" timeOffset="648203.0798">4936 11286 0,'0'25'16,"50"-25"0,-25 0-1,-1 0-15,51 0 16,-50 0-16,24 0 0,-24-25 16,25 25-16,-26-25 0,51 25 15,-50-24-15</inkml:trace>
  <inkml:trace contextRef="#ctx0" brushRef="#br0" timeOffset="648502.2062">5283 11088 0,'0'0'0,"25"0"31,25 0-15,-25 0-16,-1 0 0,1 0 0,0 0 16,0 0-16,49 0 15,-49 24-15,0-24 0,0 0 0,-1 25 16,1 0-16,-25 0 0,0 0 16,-25 0-16,25-1 15,-24 1-15,-26 0 16,50 0-16,-25-25 0,25 25 15,0-50 1</inkml:trace>
  <inkml:trace contextRef="#ctx0" brushRef="#br0" timeOffset="649538.2593">5110 8706 0,'0'0'0,"25"25"47,-1-25-47,1 50 0,0-50 16,-25 25-16,50 24 0,-26-24 0,-24 0 15,25 0-15,-25-1 0,25 1 16,-25 0-16,0 0 16,-25 0-16,25 0 0,-49-1 0,24 1 15,-25 0-15,50 0 0</inkml:trace>
  <inkml:trace contextRef="#ctx0" brushRef="#br0" timeOffset="650395.489">6350 11137 0,'-25'-25'0,"25"1"16,0 48 15,-25 1-31,25 0 15,0 0-15,0 0 16,0 0-16,0-1 0,-24 1 0,24 0 16,0 0-16,0 0 15,0-50 1,0-25 0,0 25-16,0-24 15,0 24-15,0-25 0,0-24 16,24 49-16,-24-25 0,25 26 15,-25-1-15,25 0 0,0 0 16,-25 0-16,25 25 0,-1 0 16,-24 25-16,25 25 15,-25-25-15,0-1 16,0 26-16,0-25 0,-25 0 16,25-1-16,-24-24 0,24 25 15,-25 0-15,25 0 16,25-25 15,-25 25-31,49-25 16,-24 0-16,0 25 0,0-25 15,-1 24-15,-24 1 0,0 0 16,0 0 0,-24 0-16,-1-1 0,0-24 15,0 25-15,0-25 0,1 25 16,-1-25-16,25-25 31,25 0-31,-25 1 16,24 24-16</inkml:trace>
  <inkml:trace contextRef="#ctx0" brushRef="#br0" timeOffset="651069.5746">6772 10939 0,'0'-25'15,"24"25"17,1 0-32,0 0 15,0 0-15,0 25 0,-25 0 16,0-1-1,0 26-15,-25 0 16,25-1-16,0-24 0,-25 25 16,25-25-16,0-1 15,0 1-15,0 0 0,0 25 16,0-26-16,-25-24 16,25 25-16,-25-25 15,1 0-15,24-25 31,-25 25-31,50-24 16,24 24 0,-24-25-16,0 25 15,25-25-15,-26 25 0,1-25 16,0 25-16,0-25 0,0 1 16,-1-1-16,1 0 0</inkml:trace>
  <inkml:trace contextRef="#ctx0" brushRef="#br0" timeOffset="651569.6279">7144 11088 0,'25'-25'15,"-50"74"-15,50-123 0,-50 124 0,25-75 16,0 50 0,-25 24-16,25-24 15,-25 0-15,25 0 0,0 0 16,0 24-16,0-24 0,0 0 16,50 0-16,-25-1 15,-1-24-15,1 0 16,0 0-16,-25-49 0,25 24 15,0 0-15,-25 0 0,0 1 16,0-1-16,0 0 0,0-25 16,0 25-16,-25 1 0,25-1 15,-25 25-15,25-25 0,-25 25 16,25 25 0,25-25-1,-25 25-15,25-25 16,24 0-16,-24 0 0,0 0 0,25 0 15,-26-25-15,51 0 16,-50 25-16,-1-25 0,1 25 16,0-25-16,-25 1 15,0-1-15,-25 25 16,0 0-16,1 25 16,-1-1-1,25 26-15,0-25 16,0 0-16,0-1 0,0 1 15,25 0-15,-1 0 0,-24 0 16,25-25-16,-25 25 0,0-1 16,25 1-16,-25 0 0,0 0 15,0 0 1,-25-25-16,0 0 16</inkml:trace>
  <inkml:trace contextRef="#ctx0" brushRef="#br0" timeOffset="651810.6043">8037 11187 0,'25'0'47,"24"0"-31,-24 0-16,0 0 15,0 0-15,24 0 16,-24 0-16,0 0 0</inkml:trace>
  <inkml:trace contextRef="#ctx0" brushRef="#br0" timeOffset="652301.3877">8434 10914 0,'24'0'32,"26"25"-32,-25-25 15,-25 25 1,25-1-16,-1 1 15,-24 0-15,0 0 0,0 0 16,-24 24-16,-26-49 16,50 25-16,0 0 15,-25-25-15,25 25 0</inkml:trace>
  <inkml:trace contextRef="#ctx0" brushRef="#br0" timeOffset="652659.4755">9079 10864 0,'0'25'32,"-25"0"-32,25 0 15,-25 0-15,25 24 16,-25-24-16,25 25 0,0-26 15,-25 26-15,25-25 0,0 0 16,0 24-16,0-24 16,25-25-16</inkml:trace>
  <inkml:trace contextRef="#ctx0" brushRef="#br0" timeOffset="652959.9372">9376 10914 0,'0'0'0,"0"-25"16,0 50 15,-25-25-31,25 25 0,0 0 16,0 24-16,-24 1 0,24-25 16,-25-1-16,25 26 0,0-25 0,0 49 15,0-49-15,0 0 0,0 0 16,0 0-16,0-1 0,25-24 15,-1-24 1,1-26-16,0 25 16,-25 0-16,0 1 0,0-1 15,0 0-15,-50 25 16,26 0 0,-1 0-1,0 0-15</inkml:trace>
  <inkml:trace contextRef="#ctx0" brushRef="#br0" timeOffset="653614.5979">9823 10864 0,'0'0'0,"0"-24"0,24 24 31,-24 24-15,0 1-16,0 0 15,0 0-15,0 0 0,0-1 16,0 51-16,0-50 0,0-1 16,-24 26-16,24-25 0,-25 25 15,25-26-15,0 1 16,-25-25-16,25-25 16,25 25-16,-25-24 15,49-1-15,-24 0 0,-25 0 16,25 0-16,0 25 0,-25-25 15,49 25-15,-24 0 0,-25-24 16,25 24-16,0 0 16,-25 24-16,0 26 15,0-25-15,-25 0 16,25 0-16,0-1 0,-25-24 16,25 25-16,-25-25 0,1 25 15,48-50 1,-24 0-1,25 1-15,0-1 0,0 0 16,0 0-16,0 25 0,-1-25 16,1 25-16,0-25 15,0 25-15,0 0 16,-25 25-16,24 0 16,-24 0-16,0 0 0,0 0 15,-24-25 1,24-25-1</inkml:trace>
  <inkml:trace contextRef="#ctx0" brushRef="#br0" timeOffset="654250.0778">10120 11013 0,'0'0'0,"0"-49"0,-24 49 0,24-25 16,24 25 15,1 0-31,0 0 15,0 0-15,24-25 16,-24 0-16,25 0 0,-1 1 16,-24 24-16,0-25 0,0 0 15,0 25-15,-1-25 0,-24 0 0,0 75 47,0 0-31,-24-26-16,24 1 0,0 0 15,0 25-15,-25-1 0,25 1 16,0-25-16,0-1 0,0 26 16,0-25-16,0 0 0,0 0 15,0-50 17,0 0-32,0 0 15,0 0-15,0 0 0,0 1 0,0-1 16,0 0-16,25 0 15,-1 25 17,1 0-17,25 0-15,-25-25 16,24 25-16,-24-24 0,25 24 16,-1 0-16,1-25 0,-25 25 15,-1-25-15,1 25 0,0-25 16,-50 25-1,0 0 1,1 0-16,-1 0 0,0 25 16,0 0-16,25 0 0,0-1 15,0 1-15,0 0 0,0 0 16,25 0-16,0-1 0,-25 1 16,25-25-16,-25 25 0,24 0 15,-24 0-15,-24-25 16,-1 0-16,-25 25 15,1-25-15,24 0 16,0 0-16,-25 0 0</inkml:trace>
  <inkml:trace contextRef="#ctx0" brushRef="#br0" timeOffset="655062.7065">5110 12129 0,'0'-24'0,"-25"24"16,0 0-16,0 0 31,50 0-15,0 0-1,0 24-15,0-24 0,-1 0 16,26 0-16,24 0 0,-24 0 16,0 0-16,-1 0 0,1 0 15,-25 0-15,49 0 0,-49 0 16,0 0-16,-25-24 16</inkml:trace>
  <inkml:trace contextRef="#ctx0" brushRef="#br0" timeOffset="655265.2489">5482 11981 0,'25'0'31,"-1"24"-31,26 1 0,-50 0 16,25-25-16,0 25 0,-1 0 0,1 24 15,-25-24-15,0 0 16,0 0-16,0 0 0,-25-1 15,1 26-15,24-25 0,-25-25 16,25 25-16,-25-25 0,25 24 16</inkml:trace>
  <inkml:trace contextRef="#ctx0" brushRef="#br0" timeOffset="655643.8662">6127 12129 0,'25'0'16,"-25"-24"-16,0 48 31,0 1-31,0 0 16,0 0-16,0 0 0,0 0 0,0-1 16,0 1-16,0 0 0,0 0 15,24-25-15,1 25 0,-25-1 16,25-24-16,0 0 15,24-49-15,-24 24 16,-25 0-16,25 0 0,0 1 16,0-26-16,-1 50 0,-24-25 15,25 0-15,-25 0 16,25 25-16,-25 25 16,-25 25-1,25-25-15,-25 0 0,25-1 16,0 1-16,0 25 0,0-25 15,0-1 1,0-48 0</inkml:trace>
  <inkml:trace contextRef="#ctx0" brushRef="#br0" timeOffset="655991.0245">6623 12055 0,'25'0'32,"24"0"-32,1 0 15,-50 25-15,49-25 16,-24 0-16,0 0 0,0 0 16,0 25-1,-50-1-15,0 1 16,25 0-16,-50 0 15,26 0-15,-1 0 0,25-1 0,0 1 16,-25-25-16,25 50 0,0-25 16,0-1-16,0 1 15,0 0-15,25-25 0,-25 25 16,25-25 0,-1 0-16,1-25 15,0 25-15,-25-25 16,25 0-16,0 25 0,-25-24 15,25 24-15,-25-25 0</inkml:trace>
  <inkml:trace contextRef="#ctx0" brushRef="#br0" timeOffset="656157.8419">6772 12179 0,'0'25'0,"-25"-25"0,74 0 31,-24 0-15,0 0-16,0 0 0,25-25 16,-1 25-16,1 0 0,-25-25 15,24 25-15</inkml:trace>
  <inkml:trace contextRef="#ctx0" brushRef="#br0" timeOffset="656450.0753">7169 12055 0,'0'25'16,"24"-25"-1,1 0 1,0 0-16,0-25 0,0 25 16,-1 0-16,1 0 0,0 0 15,0 25-15,-25 0 16,0-1-16,-25 1 15,0 25 1,25-25-16,-25 0 0,25-1 0,-24 1 16,24 0-16,0 25 0,-25-26 15,25 1-15,0 0 0,0 25 16,0-26 0,-25-24-1</inkml:trace>
  <inkml:trace contextRef="#ctx0" brushRef="#br0" timeOffset="656607.6751">7218 12303 0,'0'0'0,"25"0"47,25 0-47,-26 0 15,1 0-15,0 0 16,25 0-16</inkml:trace>
  <inkml:trace contextRef="#ctx0" brushRef="#br0" timeOffset="656956.0526">7615 12080 0,'25'0'47,"0"0"-32,24 0-15,-24 25 0,0-25 16,0 0-16,-1 0 15,1 24-15,-25 1 16,0 0 0,-25 0-16,25 0 0,-24 24 15,24-24-15,0 0 16,-25 0-16,25 0 16,-25-1-16,25 1 15,-25-25-15</inkml:trace>
  <inkml:trace contextRef="#ctx0" brushRef="#br0" timeOffset="657097.7231">7615 12427 0,'-25'0'16,"25"25"-16,0 0 0,50-25 47,-25 0-47,-1 0 15,51-25-15,-26 25 0,-24 0 16,25-25-16</inkml:trace>
  <inkml:trace contextRef="#ctx0" brushRef="#br0" timeOffset="657381.5596">8334 12154 0,'0'0'0,"25"0"31,0 25-15,0-25-1,0 0-15,-1 0 0,51 0 16,-26 0-16,-24 0 0,0 0 15,0 0-15,24 0 0,-24 0 16,-25-25-16</inkml:trace>
  <inkml:trace contextRef="#ctx0" brushRef="#br0" timeOffset="657607.9867">8607 12055 0,'25'0'16,"0"0"-1,0 0 1,-1 0-16,-24 25 0,25-25 16,0 25-16,0-1 15,0 26 1,-1-50-16,-24 25 0,0 0 0,-24 0 16,24-1-16,-25-24 0,0 25 15,0-25-15,0 25 0,1-25 16,-1 25-16,0-25 15</inkml:trace>
  <inkml:trace contextRef="#ctx0" brushRef="#br0" timeOffset="658249.8411">9401 12005 0,'0'0'0,"0"-24"16,25 24-1,0 0 1,-25-25-16,24 25 16,1 0-16,0 0 0,0 25 15,0-1 1,-25 1-16,0 0 0,0 0 16,0 0-16,-25-1 15,25 1-15,-25-25 0,25 25 16,-25 0-1,0-25-15,25 25 16,50-25 0,-25 25-16,24-1 15,-24 1 1,-25 0 0,0 0-16,-25-25 15,25 25-15,-24-25 0,-26 24 16,25-24-16,25 25 0,-25-25 15,1 0-15,24-25 16</inkml:trace>
  <inkml:trace contextRef="#ctx0" brushRef="#br0" timeOffset="658572.5557">9823 12105 0,'0'0'0,"24"0"16,-24-25-16,25 25 16,0 0-1,0 0-15,0 0 16,-1 25-16,-24-1 16,0 1-16,0 0 0,0 0 0,0 0 15,-24-25-15,24 25 0,-25 24 16,0-24-16,0 0 15,25 0-15,25-25 32,25 0-32,-26 0 15,1 0-15,0 0 0,0 0 16,25-25-16,-26 25 0,-24-25 16,25 25-16</inkml:trace>
  <inkml:trace contextRef="#ctx0" brushRef="#br0" timeOffset="658697.2277">10269 12353 0,'0'25'16,"0"-1"-16,0 1 15,-25-25-15,25 25 0,0 0 16,0 0-16,-24-1 16,24 1-16,0 0 0</inkml:trace>
  <inkml:trace contextRef="#ctx0" brushRef="#br0" timeOffset="659742.2279">10691 11931 0,'0'0'0,"0"-25"16,0 0-1,-25 50 17,0 0-17,0 0-15,25 0 16,-24-1-16,24 51 0,-25-26 16,25-24-16,0 0 15,0 0-15,49 25 0,-49-26 0,25 1 16,0-25-16,0 25 0,0-25 15,24 0-15,-24-25 16,0 25-16,-25-25 16,0 1-16,0-1 0,-25 0 15,0 25-15,-24-25 16,24 25-16,0 0 0,0 0 0,0 0 16,1 25-16,-1 0 0,25 0 15,25-25 1,24 0-1,-24 0-15,0-25 0,0 25 0</inkml:trace>
  <inkml:trace contextRef="#ctx0" brushRef="#br0" timeOffset="659957.6651">10964 12005 0,'24'-24'0,"-48"48"16,48-73-16,1 49 0,-25-25 0,25 25 16,-25 50-1,-25-26 1,25 1-1,0 0-15,0 25 0,0-26 16,0 1-16,25 0 16,25 0-16,-26-25 15,1 0-15,0 0 0,25 0 0,-1-25 16,-24 0-16,0 0 16,0 25-16,0-49 0,-25 24 15,0 0-15</inkml:trace>
  <inkml:trace contextRef="#ctx0" brushRef="#br0" timeOffset="660090.3174">11361 11956 0,'-75'49'31,"150"-98"-31,-175 123 16,100-49-16,-24 0 0,24 49 15,-25-49-15,25 0 0,0 0 16,0 0-16,0-1 16,0 1-16,0 0 0,0 0 15,25-25-15,-1 0 16</inkml:trace>
  <inkml:trace contextRef="#ctx0" brushRef="#br0" timeOffset="660604.5515">11782 11857 0,'25'-25'0,"-25"50"31,0-1-31,-25 26 15,25-25-15,0 0 0,-25 24 16,25-24-16,0 49 0,0-49 16,0 25-16,0-25 0,-24 0 15,24-1-15,0 1 0,0 0 16,24-50 15,1 0-31,0 1 16,0-1-16,0 25 15,-1-25-15,26 25 0,-25 0 16,0 0 0,-25 25-16,24-25 0,-24 25 15,0-1-15,-24 1 16,24 0-16,-25-25 16,0 0-16,0 0 15,25-25 16,25 0-31,0 1 0,24-1 16,-24 25 0,0 0-16,-25 25 31,0-1-31,-25 1 16,25 0-1</inkml:trace>
  <inkml:trace contextRef="#ctx0" brushRef="#br0" timeOffset="661245.6791">12030 12080 0,'0'198'0,"0"-396"0,0 173 0,0 0 16,0 0-16,-25 25 0,50 0 47,25 0-47,-25 0 15,24 0-15,1 0 0,-25-24 16,24 24-16,-24-25 0,25 0 16,-1 0-16,-24 25 0,0-25 15,0 25-15,-25-24 16,-25 24 0,0 49-1,25-24 1,0 0-16,-25 24 15,25 1-15,0-25 0,-24 0 0,24-1 16,-25 51-16,25-50 0,0 0 16,0-1-16,0 1 0,0 0 15,-25 0-15,0-25 16,0-25 0,25 0-1,-24 0-15,24 1 16,0-1-16,-25 25 0,50-25 31,24 25-15,-24 0-16,0 0 0,0 0 15,24 0-15,-24 0 16,25-25-16,24 25 0,-49-25 16,24 25-16,-24 0 0,0-25 0,0 25 15,0 0-15,-1-24 16,-48 24-1,-1 0-15,0 0 16,0 0-16,25 24 0,-25-24 16,1 0-16,24 50 0,0-25 15,0 0-15,0 0 16,49-25-16,-49 24 0,0 1 16,25-25-16,-25 25 15,-50-25 1,26 0-16,-1 0 0,0 0 15,0 0-15,0 0 0,-24-25 16</inkml:trace>
  <inkml:trace contextRef="#ctx0" brushRef="#br0" timeOffset="699852.1068">2530 13469 0,'-25'0'15,"0"0"79,25 25-63,-24-25-31,24 25 0,0-1 16,-25 1-16,25 0 15,0 0-15,0 0 0,0-1 16,25 1-16,-25 0 0,24 0 16,-24 0-16,25-25 0,0 24 15,0 1-15,0-25 0,-1 25 16,1-25-16,0 0 0,25 0 0,-25 0 16,-1 0-16,-24-25 15,25 25-15,-25-25 16</inkml:trace>
  <inkml:trace contextRef="#ctx0" brushRef="#br0" timeOffset="700053.5804">2753 13643 0,'-24'0'16,"-1"24"0,25 1-1,0 0-15,0 0 16,0 0-16,0-1 15,0 1-15,0 0 0,-25 0 0,25 24 16,0 1-16,0-25 16,0 0-16,0-1 0,0 26 15,-25-50-15,25 25 16</inkml:trace>
  <inkml:trace contextRef="#ctx0" brushRef="#br0" timeOffset="700628.1076">2704 13444 0,'0'0'0,"-25"-25"0,0 25 15,0-24-15,0 24 16,1 0-16,-1 0 16,0 0-16,0 0 0,0 0 15,1 0-15,-1 24 0,0 1 16,0 0-16,0 0 0,1 0 16,24-1-16,-50 51 0,25-50 15,25 24-15,-25-24 0,25 25 16,-24 24-16,24-24 0,0-26 15,0 26-15,0 0 16,0-26-16,0 51 0,0-26 0,24-24 16,-24 25-16,50-25 0,-25 24 15,24-24-15,-24 0 0,0 0 16,0 0-16,24-25 0,26 24 16,-26-24-16,-24 0 0,25-24 15,0 24-15,24-75 0,-49 50 0,0 0 16,24 1-16,-24-1 0,0-25 15,24-24-15,-24 49 16,-25-25-16,25 1 0,0-1 0,0-49 16,-25 49-16,0 1 0,0-1 15,0-24-15,0 24 0,0-24 0,-25 49 16,25-25-16,0 26 16,-25 24-16,-25-50 0,26 50 15,-1 0-15,-25 0 16,25 0-16,-24 25 0,24 0 15,0-25-15,25 24 0,-25-24 0,1 25 16</inkml:trace>
  <inkml:trace contextRef="#ctx0" brushRef="#br0" timeOffset="701653.3043">3671 13891 0,'0'0'0,"0"-25"0,25 0 15,0 0-15,-25 0 0,0 1 16,25-1-16,-25 0 16,0 0-16,0 0 0,0 1 15,0-1-15,-25 0 16,0 25 0,0 0-16,0 0 15,0 25-15,1-25 0,-1 25 16,25-1-16,-25 26 0,0-25 15,25 0-15,0-1 0,0 1 16,0 0-16,25 25 0,-25-26 16,50 1-16,-50 0 0,24 0 0,1 0 15,0-1-15,-25 1 16,25 0-16,-25 25 16,-25-50-16,25 24 0,-25 1 15,0-25-15,1 25 0,-1-25 16,0 0-16,0 0 0,0-25 15,25 0 1,50 1 0,0-1-16,-26 0 0,1 0 15,0 0-15,25 1 0,-25-1 16,49 0-16,-49 0 0,24 0 16,-24 1-16,0-1 0,25 0 15,-26 0-15,1 0 0,-25 1 16,0-1-1,-25 25 1,1 0 0,-1 25-16,0 24 15,0-49-15,0 25 16,25 0-16,-24 0 16,24-1-16,0 1 0,0 0 15,0 0-15,24 0 16,1-25-16,0 24 0,0-24 15,0 0-15,-1 0 0,1 0 16,0 0-16,0-24 0,24 24 16,1-25-16,-25 0 0</inkml:trace>
  <inkml:trace contextRef="#ctx0" brushRef="#br0" timeOffset="701872.7288">4465 13791 0,'0'0'0,"-25"0"0,0 0 15,0 0-15,1 0 16,-1 0 0,25 25-16,-25-25 0,25 25 15,-25 0-15,25 0 0,-25-25 16,25 24-16,0 1 16,0 0-16,25 0 15,0-25 1,0 0-16,0 0 0,-1 0 0,1-25 15,25 0 1</inkml:trace>
  <inkml:trace contextRef="#ctx0" brushRef="#br0" timeOffset="702437.0642">4589 13767 0,'0'0'0,"0"24"31,0 1-15,0 0-16,0 0 0,0 0 15,0-1-15,25 1 16,-1-25 0,1 0-16,0 0 0,0-25 15,0 1-15,24-26 0,-24 25 16,-25 0 0,25 25-16,-25-24 0,0-1 15,0 50 16,0-1-15,0 1-16,0 0 16,25-25-1,0 0-15,-25-25 16,24 25-16,1-25 16,0 1-16,0-1 0,0 25 15,-1 0 1,1 0-16,-25 25 15,0-1 1,0 1 0,0 0-16,25-25 47,-25-25-47,25 25 0,0-25 15,-1 25-15,1 0 0,-25-24 0,25 24 16,0 0-16,-50 0 47,0 24-32,25-48 1</inkml:trace>
  <inkml:trace contextRef="#ctx0" brushRef="#br0" timeOffset="702751.8226">5135 13543 0,'0'-24'0,"-25"-1"16,50 25 15,-1 0-15,1 0-16,0 0 16,0 0-16,24 0 0,-24 0 15,25-25-15,-25 25 0,-1-25 16,-24 0-16,25 25 0,0-24 15,-25-1-15,0 50 32,-25-25-32,25 24 15,0 1-15,0 0 0,0 25 16,0-1-16,0-24 0,0 0 16,0 0-16,0 49 0,0-49 15,0 24-15,25-24 0,-25 0 16,0 0-16,0 0 0,0-1 0,-25 1 15</inkml:trace>
  <inkml:trace contextRef="#ctx0" brushRef="#br0" timeOffset="703223.3694">5333 13767 0,'50'124'0,"-100"-248"0,25 124 16,25-25-16,25 25 15,0 0 1,0 0-16,-1 0 15,26 0-15,-25 0 0,0-25 16,24 25-16,-49-25 0,50 0 16,-50 1-16,25 24 0,-25 24 47,0 1-47,0 25 15,0-25-15,0-1 16,0 1-16,0 0 15,24-25 1,1 0-16,-25-25 16,25 0-16,0 1 15,0-26-15,-1 25 0,1 0 16,0 1-16,-25-1 16,25 25-16,-25 25 15,0-1-15,0 26 0,0-25 16,0 0-16,0-1 0,0 26 15,0 0-15,0 24 0,0-24 16,0-1-16,-25 1 0,25-1 16,-25 26-16,25-26 0,0-24 0,-25 0 15,1 25 1,-26-25-16,25-25 0,0 0 16,1-50-16,-1 25 15,25 0 1,0-24-16,0 24 0</inkml:trace>
  <inkml:trace contextRef="#ctx0" brushRef="#br0" timeOffset="703613.6199">6201 13643 0,'-25'0'0,"50"0"46,0 0-46,0 0 16,0 0-16,-1 0 16,26 0-16,-25 24 0,49-24 15,-49 0-15,0 0 0,24 0 0,-24 0 16,0 0-16,25 0 0,-26 0 16,-48 0 15,24-24-31,-25-1 15</inkml:trace>
  <inkml:trace contextRef="#ctx0" brushRef="#br0" timeOffset="703824.0585">6499 13444 0,'-25'0'0,"75"25"16,-26 0-1,1 0 1,25-1-16,-25 1 0,-1 0 16,-24 0-16,25-25 15,-25 49-15,0-24 0,-49 0 0,24 0 16,-25 24-16,25-49 16,1 25-16,-1-25 0</inkml:trace>
  <inkml:trace contextRef="#ctx0" brushRef="#br0" timeOffset="705228.3783">7317 13370 0,'-24'0'0,"-1"0"16,0 25-16,25-1 15,0 1-15,0 0 16,0 0-16,0 0 15,0 24-15,0-24 16,0 0-16,25-25 0,-25 25 16,25-25-16,-1 0 15,1-25 1,0 25-16,-25-25 0,25 25 16,0-25-16,-25 0 0,24-24 15,1 49-15,-25-25 0,25 0 16,-25 0-16,0 50 31,0 0-31,0 0 16,0 0-16,0-1 0,-25 26 15,25-25-15,0 0 0,0-1 16,0 1-16,0 0 0,25 0 16,0-25-16,-25 25 0,25-25 15,-1-25 1</inkml:trace>
  <inkml:trace contextRef="#ctx0" brushRef="#br0" timeOffset="705647.6994">7714 13370 0,'25'0'31,"25"0"-15,-26 0 0,1 25-16,0-25 15,0 0-15,0 0 16,-1 0 0,-24 24-16,-24 26 31,24-25-31,-25-25 0,25 25 15,-25-1-15,25 26 0,0-25 16,-25 0-16,25-1 0,0 1 16,-25 25-16,25-25 15,0-1-15,0 1 16,0 0-16,25 0 16,0-25-1,0 0-15,0 0 0,-1 0 16,1-25-16,0 0 15,0 0-15,-25 1 16,0-1-16,0 0 16</inkml:trace>
  <inkml:trace contextRef="#ctx0" brushRef="#br0" timeOffset="705812.2665">7789 13643 0,'24'0'32,"26"0"-32,-25 0 15,0-25-15,-1 25 16,1 0-16,25-25 16</inkml:trace>
  <inkml:trace contextRef="#ctx0" brushRef="#br0" timeOffset="706184.2194">8186 13370 0,'0'0'16,"0"25"-16,0-1 16,49-24-16,-24 0 15,0 0-15,24 0 16,-24 0-16,25 0 0,-25 0 15,24 0-15,-24 0 16,0 0-16,-50 0 31,0 0-31,25 25 16,-25 0 0,1-25-16,24 25 0,0 0 15,-25-1-15,25 1 0,-25 0 16,25 0-16,0 24 0,0-24 15,-25 25-15,25-25 0,0-1 16,-25 1-16,25 0 16,0 0-16,0 0 15,-24-25-15,24-25 16</inkml:trace>
  <inkml:trace contextRef="#ctx0" brushRef="#br0" timeOffset="706342.1977">8310 13667 0,'24'0'47,"1"0"-47,0 0 16,0 0-16,0 0 0,24 0 16,-24 0-16,0-24 0,24-1 15,-24 25-15,0-25 0</inkml:trace>
  <inkml:trace contextRef="#ctx0" brushRef="#br0" timeOffset="706600.43">8880 13469 0,'25'0'47,"0"0"-32,-1 0-15,1 0 0,0 0 16,25 25-16,-25-25 16,-25 25-16,0-1 15,0 26-15,-25-25 16,25 0-16,0-1 0,-25 1 16,25 0-16,0 0 0,0 0 0,0-1 15,-25-24-15,25 25 16</inkml:trace>
  <inkml:trace contextRef="#ctx0" brushRef="#br0" timeOffset="706743.105">8880 13791 0,'0'0'0,"-25"0"0,25 25 16,-25-25-16,25 25 16,0 0-1,25-25-15,0 0 0,0 0 16,0 0-16,-1 0 0,26-25 15,-25 25-15</inkml:trace>
  <inkml:trace contextRef="#ctx0" brushRef="#br0" timeOffset="707173.0921">9599 13593 0,'0'0'0,"-24"0"0,48 0 31,1 0-15,0 0-16,25 0 15,-26 0-15,1 0 0,0 0 16,25 0-16,-26 0 0,26 0 15,-25 0-15,0 0 0,-1 0 16,1 0 0,-50 0-1,25-25-15,-24 25 16</inkml:trace>
  <inkml:trace contextRef="#ctx0" brushRef="#br0" timeOffset="707366.59">9847 13469 0,'0'-25'16,"25"25"0,-25 25-1,25-25-15,-25 25 0,25 0 16,0-1-16,-1 1 0,-24 0 16,0 0-16,0 0 0,-24 24 15,-1-24-15,0 0 16,0 0-16,0-25 0,1 24 15,-1 1-15,0-25 0</inkml:trace>
  <inkml:trace contextRef="#ctx0" brushRef="#br0" timeOffset="708145.1318">10691 13519 0,'0'-25'0,"0"0"16,-25 0-16,0 25 0,0-25 15,1 25 1,-1 0-16,0 0 0,0 0 16,0 0-16,1 25 15,-1-25-15,25 25 0,-25 0 16,25 24-16,0-24 15,25-25 1,-25 25-16,25 0 0,-1-25 16,1 25-16,0-25 0,0 24 15,0 1-15,-25 0 16,0 0-16,-25 0 16,25-1-16,-25-24 0,25 25 15,-25-25-15,25 25 16,-25-25-16,1 0 0,24-25 31,24 0-31,1 25 16,25-24-16,-25-1 15,-1 25-15,1-25 0,0 0 16,25 0-16,-26 1 0,1 24 16,0-25-16,0 0 0,0 0 15,-1 0-15,1 1 0,-25-1 16,-25 25-1,1 0 1,-1 25-16,0-1 16,0-24-16,0 25 0,1 25 15,24-25 1,0-1-16,0 1 0,0 0 16,24 0-16,1-25 15,-25 25-15,50-25 16,-25 0-16,-1 0 0,1 0 15,0 0-15,0 0 0,24-25 0,-24 25 16,0 0-16,0-50 0</inkml:trace>
  <inkml:trace contextRef="#ctx0" brushRef="#br0" timeOffset="708849.276">11212 13568 0,'-75'50'16,"175"-149"-16,-125 148 0,50-123 15,-50 74 1,0 0-1,25 25-15,-25-25 0,25 24 16,-25-24-16,25 25 0,-25 0 16,25 0-16,-24 0 0,24-1 15,0 1-15,0 0 16,24-25-16,-24 25 16,25-25-1,0 0-15,0 0 0,-25-25 0,50 0 16,-26 25-16,-24-25 15,25 1-15,-25-1 0,25 25 0,0-50 16,-25 25-16,25 25 16,-25 25 15,-25 0-31,25 0 16,0 0-16,0-1 0,0 1 15,0 0-15,25-25 31,-25-25-31,24 25 16,-24-25-16,25 1 0,0-1 16,-25 0-16,25 25 0,-25-25 15,0 0-15,25 25 0,-25-24 16,24 24-16,-24 24 31,0 26-31,-24-25 16,24 0-16,0-1 15,-25-24-15,25 25 0,25-25 16,-1 0 0,1 0-16,-25-25 15,25 25-15,-25-24 0,25-1 16,0 0 0,-25 50 15,-25 0-16,50-50 32,-25 0-31,24 25-16,-24-25 16,25 0-16,0 1 15,0 24-15,0 0 16,-1 0-16,1 0 0</inkml:trace>
  <inkml:trace contextRef="#ctx0" brushRef="#br0" timeOffset="709116.5485">11881 13692 0,'0'0'0,"-24"0"16,24-25 0,24 1-16,1-1 15,-25 0-15,25 25 16,0-50-16,-25 26 15,0-1-15,-50 25 16,25 0 0,25 25-16,-24-25 0,-1 49 0,0-24 15,0 0-15,25 0 16,-25-1-16,25 26 16,0-25-16,25-25 15,-25 25-15,50-25 0,-25 0 16,-1 0-16,1 0 0,-25-25 15,50 0-15</inkml:trace>
  <inkml:trace contextRef="#ctx0" brushRef="#br0" timeOffset="710525.1455">12477 13196 0,'0'0'0,"25"-25"16,-25 75 15,0-25-31,0 0 16,0-1-16,0 1 0,0 25 0,-25 24 16,25-49-16,-25 25 0,25-26 15,0 1-15,-25 50 16,25-51-16,0 1 15,0 0-15,0-50 16,0-24 0,0 24-1,0 0-15,25 0 0,-25 0 16,25 1-16,0-1 16,-1 0-16,1 25 0,25 0 15,-25 0-15,-1 0 0,1 0 16,-25 25-16,0 0 15,25-25-15,-25 24 0,0 1 16,0 0-16,-25 0 0,25 0 16,-49-1-16,24 1 15,-25 0-15,25-25 0,1 25 16,24-50 0,24 25-16,-24-25 15,25 0-15,0 1 0,25-1 16,-26 25-16,-24-25 0,25 0 15,25 0-15,-50 1 16,25 24-16,-1 0 16,-24 24 15,0 1-31,0 0 16,0 0-16,25 0 15,-25-1-15,25-24 0,-25 25 16,25-25-16,0 0 0,-1 0 15,1 0 1,-25-25-16,25 25 0,-25-24 0,0-1 16,0 0-16,0 0 15,-25 0-15,25 1 0,-25-1 0,1 25 16,-1 0-16,0 0 16,0 0-16,50 0 46,25 0-46,-26 0 16,1 0-16,0 0 16,25 0-16,-26-25 0,1 25 15,0-25-15,0 25 16,0 0-16,-25 25 31,0 0-31,0 0 0,-25-1 0,25 1 16,0 25-16,0-25 15,0-1 1,25-24-16,-1 0 16,1 0-16,0 0 0,0-24 15,0-1-15,0 25 0,-25-25 16,0 0-16,0 0 0,0 1 16,-25-26-16,25 25 0,-25 0 15,0 25-15,0-24 0,0 24 16,1 0-16,-1 0 15,50 0 1,-1 0-16,1 0 16,25 0-16</inkml:trace>
  <inkml:trace contextRef="#ctx0" brushRef="#br0" timeOffset="710722.6339">13395 13246 0,'24'-25'0,"-172"174"0,272-273 0,-75 74 15,-24 25-15,-25 50 47,0 0-47,0 25 16,0-26-16,0 1 15,0 25-15,0-1 0,0-24 0,-25 0 16,25 0-16,0 0 0,-25-25 16,25 49-16,0-24 0,-24-25 15,24 25-15</inkml:trace>
  <inkml:trace contextRef="#ctx0" brushRef="#br0" timeOffset="710892.0563">13345 13469 0,'-25'0'0,"100"124"0,-125-248 0,0 124 16,50-25-16,25 25 31,0 0-31,0 0 16,0 0-16,-1 0 0,1 0 15,25 0-15,-25 0 0,-1 0 16,1 0-16,0 0 0,-25-25 0,25 25 16</inkml:trace>
  <inkml:trace contextRef="#ctx0" brushRef="#br0" timeOffset="722133.5288">17810 1116 0,'25'0'32,"-1"0"46,1 0-63,0 0-15,0 0 0,0 0 16,24 25-16,-49 0 16,25-25-16,0 25 0,0-25 15,24 49-15,-24-24 0,0-25 16,-25 25-16,25 0 0,-1-1 16,-24 26-16,0-25 0,25-25 15,-25 25-15,0-1 0,0 1 0,-49 0 16,24 0-16,0-25 15,25 25-15,-25-25 0,0 24 16,1-24-16,48 0 31,1 0-15,0 0-16,0 0 0,0 0 16,-1 0-1,26 25-15,-25-25 0,0 25 16,-1 0-16,1 0 0,25 0 15,-25-1-15,-1 1 0,1 0 0,-25 0 16,25 0-16,-25 24 0,-25-24 16,25 0-16,-49 0 0,24-25 15,0 24-15,0 1 0,0-25 16,1 0-16,-1 25 16,50-25 46,-1 0-62,1 0 16,0 50-16,-25-26 0,25-24 15,0 25-15,-1 25 0,-24-25 16,25 24-16,-25 1 0,0-25 16,0 24-16,0-24 0,-25 25 15,1-26-15,-1 1 0,0 0 16,0 0-16,0 0 0,1-1 15,-1-24-15,0 0 0,25 25 0,-25-25 16,0 0 0,50 25 31,-25 0-32,25 0-15,-25 24 16,0-24-16,0 0 0,0 0 0,0 0 15,0-1-15,0 26 0,-25-25 16,25 0-16,-25-1 0,1 1 16,-26 0-16,25 0 0,-24-25 15,-1 0-15,0 25 0,1-25 16,-50 0-16,74 0 0,-25 0 16,1-25-16,24 25 0,-25-50 15,25 50-15,1 0 16,24-25-16,24 25 31,1 0-15,-25 25-16,0 0 15,25 0-15,-25 0 0,0-1 16,0 1-16,-25 0 0,0 0 16,-24 0-16,24-1 0,0 1 15,0-25-15,-24 25 0,-26 0 0,26-25 16,-1 25-16,25-25 15,-24 0-15,-51 0 0,76-25 16,-26 25-16,25-25 0,0 25 0,1-25 16,-26 0-16,25 1 0,0-1 15,25 0 1,-24 25-16,24 25 47,-25-25-47,0 49 0,25-24 0,-25-25 15,0 25-15,1 0 0,-1 0 16,-25-1-16,25-24 16,-24 25-16,24-25 0,0 0 0,-49 0 15,24 0-15,25 0 16,-24-25-16,-1 25 0,25-49 0,-49 24 16,49-25-16,-25 26 15,26-1-15,-1 0 0,-25-49 0,50 49 16,0 0-16,-25 0 0,25 0 15,0 1-15,0-26 0,25 50 16,-25-25-16,25 25 16,0 0-16,-25 25 15,0 25 1,-25-50-16,25 24 16,-25-24-16,0 25 0,-24 0 15,49 0-15,-25-25 0,0 0 0,0 0 16,1 0-16,-26 0 0,25 0 15,0-50-15,1 25 0,-1 1 16,-25-26-16,25 25 0,1-24 16,-1 24-16,0-25 0,0 1 15,0-51-15,25 51 0,0-1 16,0 25-16,0-24 0,25-1 0,-25 25 16,25 0-16,0 25 15,-25-24-15,25 24 0,24 0 16,-24 0-16,0 24 15,0 1-15,-1 0 16,-24 0-16,0 0 0,-24-1 16,24 1-16,-25-25 15,-25 0 1,25-25-16,1 1 16,-1-1-16,25 0 0,-50-25 15,50 26-15,0-26 0,-25 25 16,25-24-16,0-26 0,0 26 0,25 24 15,-25-25-15,75-24 16,-51 49-16,-24 0 16,50-24-16,-25 49 0,0-25 15,-1 25-15,-24-25 0,25 25 0,0 0 16,0 0 0,-25 25-16,0 0 31,-25-25-31,0 0 15,25-25 1,0 0 0,-25 0-16,25 0 0,0 1 15,0-51-15,0 50 0,25-24 16,-25 24-16,25 0 0,0 0 16,0-24-16,-1 24 0,1 25 0,0 0 15,0-25-15,24 25 0,-24 0 16,0 0-16,0 0 0,0 25 15,-1-25-15,26 25 0,-25-25 16,0 24-16,-50-24 31,25-24-15,-25 24 0,0-25-16,25 0 15,0-25-15,0 26 16,25-1-16,25 0 0,-26 0 15,1 0-15,0 1 0,0 24 0,0-25 16,24 25-16,-24 0 0,50 0 16,-26 0-16,1 25 15,-1-25-15,1 24 16,-25-24-16,0 25 0,-1 0 16,1-25-16,-25 25 15,-25-25 1,1-25-1,24 0-15,-25 0 16,25 1-16,25-26 16,24 50-16,-24-25 0,0 0 15,24 25-15,26-24 0,-50-1 16,24 25-16,-24 0 0,25 0 16,-26 0-16,26 0 0,-25 25 15,0-25-15,-1 24 0,1-24 16,0 0-16,-25 25 0,0 0 15,25-25-15,-25 25 16,25-25 0,-1 0-1,1 0-15,0 0 16,0 0-16,24 0 0,1 0 0,0 0 16,-25 0-16,-1 0 0,1 0 15,0 0-15,0 25 16,-25-1-1,0 1-15,0 0 16,25-25-16</inkml:trace>
  <inkml:trace contextRef="#ctx0" brushRef="#br0" timeOffset="832602.7261">2828 15032 0,'-25'0'0,"0"0"31,50 0 32,0 0-63,0 0 15,-1 0 1,1 0-16,25 0 16,-25 0-16,-1 0 0,1 0 15,0 0-15,0 0 0,-50 24 63,0-24-63,0 0 15,1 0-15,-1 25 16,0 0-16,25 0 16,-25-25-16,25 25 15,0-1-15,0 1 16,0 0-16,25 0 0,-25 0 0,25-1 16,0 1-1,-1 0-15,-24 0 0,25-25 16,-25 25-16,25-25 0,-25 25 15,25-1-15,-25 1 16,0 0 0,-25-25-16,25 25 15,-25-25-15,0 25 16,1-25 0,-1 0-16,25-25 15,0 0-15,0 0 16</inkml:trace>
  <inkml:trace contextRef="#ctx0" brushRef="#br0" timeOffset="833083.042">3150 15032 0,'0'-25'15,"0"50"-15,0-75 0,-25 50 0,25-50 16,-24 26-16,-1-1 15,0 25-15,0-25 16,0 25-16,1 0 0,-1 0 16,-25 0-16,25 25 0,1-25 15,-26 49-15,25-49 0,-24 50 16,-1-25-16,25 0 0,0-1 16,0 1-16,1 25 0,-1-1 15,0-24-15,25 0 0,0 25 16,0-26-16,0 51 0,0-50 0,0 24 15,25-24-15,-25 25 16,25-25-16,24 49 0,-24-49 16,0 0-16,25-1 0,-26 1 15,51 25-15,-26-50 0,1 0 16,0 0-16,-1 0 0,1 0 0,74-25 16,-50 0-16,-24 0 0,24-24 15,-24 24-15,74-49 0,-75 49 16,-24 0-16,25-25 0,-25 26 15,-25-1-15,25-50 0,-25 50 16,0 1-16,-25-26 0,0 25 0,-25-49 16,1 49-16,24 0 0,-25-24 15,25 24-15,-24 0 0,-26-49 16,51 74-16,-1-25 0,0 0 16,0 0-16,-24 0 15</inkml:trace>
  <inkml:trace contextRef="#ctx0" brushRef="#br0" timeOffset="840664.3434">4390 14883 0,'-24'0'16,"24"-25"-1,-25 25 1,25 25 0,0 0-16,0-1 15,0 26-15,0-25 0,0 0 16,0-1-16,0 26 0,0 0 16,-25-26-16,25 26 0,0-25 15,0 0-15,0-1 0,0 26 16,-25-25-16,25 0 0,25-50 47,-25-25-47,0 25 15,25 1-15,-25-1 0,0-25 16,0 25-16,0-49 0,0 49 0,0-24 16,0 24-16,0 0 15,0-25-15,-25 26 0,25-1 16,25 25 15,0 25-31,-1-1 16,1 1-16,0 0 15,25 25-15,-26-26 16,1 1-16,-25 0 0,25 0 16,25 24-16,-26-24 0,1 0 15,0 0-15,-25 0 0,25-1 0,0 1 16,-1 0-16,1-25 15,-25-25 17,0-24-32,-25 24 15</inkml:trace>
  <inkml:trace contextRef="#ctx0" brushRef="#br0" timeOffset="840870.7989">4738 14833 0,'0'0'16,"0"-25"-16,24 25 0,-24-24 15,0-1-15,0 50 32,0-1-32,0 1 0,0 0 15,0 0-15,0 49 0,0-24 16,0-1-16,0-24 0,0 25 16,0-25-16,0 49 0,0-49 15,0 24-15,0-24 0,25 0 16,0 0-16</inkml:trace>
  <inkml:trace contextRef="#ctx0" brushRef="#br0" timeOffset="841191.9552">4936 15255 0,'0'25'15,"25"-50"16,0-25-15,0 25-16,-25 1 0,24-1 16,-24 0-1,0 0-15,-24 0 16,-1 25 0,0 0-1,25 25-15,-25 25 0,25-25 16,0-1-16,0 1 15,0 0-15,0 25 0,0-26 16,0 1-16,0 0 0,25-25 16,0 25-16,0-25 15,-1 0-15,1-25 0,0 0 16,0 0-16,-25 1 0</inkml:trace>
  <inkml:trace contextRef="#ctx0" brushRef="#br0" timeOffset="841378.447">5283 14883 0,'0'0'16,"0"-25"-16,25 25 0,-25 50 31,0-26-15,0 1-16,0 25 0,0-25 16,0 24-16,0 1 0,0-25 15,0-1-15,0 1 0,0 0 0,0 25 16,0-26-16,0 1 15,-25-25-15</inkml:trace>
  <inkml:trace contextRef="#ctx0" brushRef="#br0" timeOffset="842595.3622">5209 15106 0,'0'0'0,"-25"0"15,25-25 1,25 25-1,0-25-15,0 25 16,-1 0-16,1 0 16,0 0-16,0 0 15,-25 25 1,25-25-16,-25 25 16,0 0-16,0 0 0,0-1 15,0 1 1,0-50 15,24 25-31,-24-24 16,25-1-1,-25 0-15,0 50 47,25 0-31,-25-1-16,0 1 15,25-25-15,-25 25 0,0-50 32,25 0-17,-25-24 1,0 24-16,0 0 16,24 0-16,-24 50 78,25-25-78,-25 25 0,50-25 15,-25 25-15,-1-25 16,1 0-16,0 0 16,-25-25-1,25 25-15,-25-25 16,0 0-16,-25 25 15,25-24 1,-25 24-16,0 0 16,1 49-1,24-24 1,-25 0-16,25 0 0,0-1 0,0 1 16,25-25-1,-1 0-15,1-25 16,0 1-16,0-1 15,-25 0-15,25 25 16,-25-25-16,24 25 16,-24 25 15,0 0-15,0 0-16,25-25 15,-25 24-15,25-24 16,0 0-1,-25 25 1,25-25-16,-25 25 31,0-50 16,0 0-31,0 1-16,0-1 15,0 0-15,25 0 16,-25 0-16,24 1 16,1 24-16,-25-25 0,25 0 15,0 25-15,0-25 16,-1 25 0,-24-25-16,25 50 62,-25 0-62,0 0 16,0 24-16,0-24 0,0 0 15,0 0-15,0 0 0,0 24 16,0-24-16,0 0 0,0 0 16</inkml:trace>
  <inkml:trace contextRef="#ctx0" brushRef="#br0" timeOffset="842844.2386">6226 15007 0,'0'0'15,"25"-25"-15,-50 25 32,25 25-32,-25-25 0,25 25 15,-25-25-15,25 24 0,-49 1 16,49 0-16,-25 0 15,25 0-15,0-1 32,0 1-17,25 0 1,0-25-16,-1 0 0,1 25 16,0-25-16,0 0 0,24 0 15,-24 0-15</inkml:trace>
  <inkml:trace contextRef="#ctx0" brushRef="#br0" timeOffset="843123.4981">6474 14982 0,'25'0'47,"0"0"-47,-25 25 16,24-25-16,26 0 15,-25 0-15,0 0 0,-1 25 16,1-25-16,50 0 0,-51 0 16,1 0-16,0 0 0,0 0 15,0 0-15,-50-25 31,0 0-31</inkml:trace>
  <inkml:trace contextRef="#ctx0" brushRef="#br0" timeOffset="843331.3155">6722 14808 0,'25'0'31,"0"0"-16,-1 25-15,1 0 16,0 25-16,-25-26 16,0 1-16,0 0 0,0 0 15,-25 49-15,25-49 0,-25 0 0,25 0 16,-24-1-16,-1 1 16,25 0-16</inkml:trace>
  <inkml:trace contextRef="#ctx0" brushRef="#br0" timeOffset="847514.3628">7565 14684 0,'0'-24'16,"-24"24"-16,24 24 93,0 1-93,-25 0 16,25 0-16,0 0 0,0-1 16,0 1-16,0 25 0,0-25 15,0 24-15,0-24 0,0 0 16,0 0-16,25-1 0,-25 1 0,24-25 15,-24 25 1,25-25-16,0 0 16,-25-25-16,25 0 0,0 1 0,-1-26 15,-24 25-15,25 0 0,0-24 16,-25 24-16,50-49 16,-50 49-16,0 0 0,24 0 0,-24 0 15,25 1-15,-25 48 47,0 1-47,0 25 16,0-25-16,0-1 15,0 1-15,0 25 0,-25-25 16,25 24-16,0 1 0,0-25 16,0-1-16,0 1 0,0 0 0,0 0 15,0 0 1,25-50-1,-25 0 1</inkml:trace>
  <inkml:trace contextRef="#ctx0" brushRef="#br0" timeOffset="847952.1602">8062 14709 0,'24'0'47,"1"0"-31,-25-25-16,25 25 0,0 0 0,24 0 15,-24 0-15,0 0 16,0 0-1,-25 25 1,0 0 0,-25 0-16,0-25 15,25 25-15,-25 24 0,1-49 16,24 25-16,-25 0 0,25 24 16,-25-24-16,25 25 15,-25-25-15,25-1 0,0 1 0,0 25 16,0-25-16,25-25 15,-25 24-15,25 1 0,24 0 16,-24-25 0,0 0-16,0 0 15,0 0-15,-25-25 0,0 0 16,0 1-16,0-1 0,0 0 16</inkml:trace>
  <inkml:trace contextRef="#ctx0" brushRef="#br0" timeOffset="848114.3615">8136 15007 0,'-25'0'15,"50"0"17,0-25-17,0 25-15,-1 0 0,1 0 16,0 0-16,0 0 0,24-25 0</inkml:trace>
  <inkml:trace contextRef="#ctx0" brushRef="#br0" timeOffset="848498.194">8458 14759 0,'25'0'31,"0"0"-15,0 0-16,24 0 15,1 0-15,-25 0 0,0 0 0,-1-25 16,1 25-16,0 0 16,0 0-1,-50 25 1,25 0-16,-25-25 15,25 24-15,-25 26 16,1-25-16,24 0 16,-25-1-16,25 26 15,0-25-15,-25 24 0,25-24 0,0 0 16,0 25-16,0-26 16,0 1-16,0 0 15,0-50 16</inkml:trace>
  <inkml:trace contextRef="#ctx0" brushRef="#br0" timeOffset="848645.8318">8607 14908 0,'0'24'31,"25"-24"-31,0 25 16,0-25-16,-1 0 15,1 0-15,0 0 0,0 0 16,0-25-16,-1 25 0</inkml:trace>
  <inkml:trace contextRef="#ctx0" brushRef="#br0" timeOffset="848912.3904">9004 14759 0,'25'0'32,"0"0"-32,0 0 15,-1 0-15,1 25 16,0-25-16,-25 24 16,0 1-1,0 0-15,0 0 0,0 0 16,-25-1-16,25 26 15,0-25-15,0 0 0,0-1 16,0 1-16,0 25 16,-25-25-16</inkml:trace>
  <inkml:trace contextRef="#ctx0" brushRef="#br0" timeOffset="849069.9715">9004 15156 0,'-25'0'16,"0"24"-1,25 1 1,25-25-16,25 0 16,-25 0-16,0 0 15,-1 0-15,1-25 0,0 1 16,25-1 0</inkml:trace>
  <inkml:trace contextRef="#ctx0" brushRef="#br0" timeOffset="851528.0264">9823 14883 0,'0'0'0,"24"-25"0,-24 0 16,0 0 0,25 25-1,-50 0 16,25 25-31,-24-25 0,-1 0 16,0 25-16,0 0 0,0-25 16,25 25-16,-24-1 0,24 1 15,0 0-15,0 0 16,24-25-16,26 25 16,-50-1-16,25-24 0,0 25 15,-1-25-15,-24 25 16,0 0-1,-24 0-15,-1-25 16,25 24-16,-25-24 0,0 0 16,25-24 15,25-1-31,0 25 0,0-25 0,-1 0 16,1 0-16,0 1 15,0 24-15,-25-25 16,25 25-16,-25-25 0,24 25 15,-24-25-15,25 25 16,-25 25-16,0 0 16,0 0-1,0 24-15,0-24 16,25-25-16,0 25 16,0-50-1,0 25-15,-1-50 16,1 26-16,-25-1 0,25 0 15,-25 0 1,0 50 15,0 0-31,-25-25 16,25 49-16,0-24 16,0 0-16,25-25 31,0-25-31,0 0 15,-1 1-15,1-1 16,-25 0-16,25 0 0,0 0 16,-25 1-16,0 48 47,0 1-47,0 0 15,0 0-15,-25 0 0,25-1 0,0 51 16,0-50-16,0 24 0,0-24 15,0 25-15,0-26 0,0 51 16,0-25-16,0-26 0,0 1 16,0 0-16,-25 0 0,25 0 15,-25-25 1,25-25-16,0 0 16,-24 0-16,24-24 15,0 24-15,0-50 0,0 26 0,0-1 16,0 25-16,0-24 0,24-26 15,1 26-15,-25 24 16,25 0-16,-25 0 0,0 0 0,25 1 16,0-1-16,-1 25 15,1 0-15,0 0 16,0 25-16,0-1 16,-25 1-16,0 0 0,0 0 15,0 0-15,0-1 0,-25 1 16,0 0-16,0-25 15,0 0 1,25-25 0,0 0-1,25 1-15,0-1 16,0 0-16,24 0 0,-49 0 16,25 25-16,0-24 0,0-1 15,0 25-15,24-25 0,-24 25 16,-25-25-16,25 25 15,-25 25 1,0 25-16,0-26 16,-25 1-16,25 0 15,0 0-15,0 0 0,0-1 16,0 26-16,0-25 0,0 0 0,0-1 16,0 26-16,-25-25 15,25 0-15,0-1 16,0 1-1,-25-25 1,25-25 0,0 1-16,0-1 15,0-25-15,0 25 0,0 1 0,0-1 16,0 0-16,0-25 0,0 26 16,0-1-16,0 0 0,0 0 15,25 0-15,0 1 16,-25-1-16,25 25 15,24-25-15,-24 25 16,0 0 0,-25 25-16,25 0 0,-25-1 15,0 1-15,-25 25 16,25-25-16,-25-1 16,25 1-1,25-25 16,-25-25-31,25 25 0,0 0 16,24-24-16,-24-1 16,0 25-16,-25-25 0,25 25 15,-1 0-15,1-25 0,-25 0 16,25 25 0,-25-24-1,0-1 1,-25 25-1,25 25 1,-25-1-16,1 1 16,24 0-1,0 0 1,24-25-16,1 0 16,0 0-16,0 0 15,24 0-15,-24 0 0,0 0 16,0 0-1,-25 25 1,-25-25 0,25 24-16,0 1 0,0 0 15,0-50 17,0 0-32,0 1 0,25-1 15,-25 0-15,25 0 0,0-49 16,-1 49-16,-24 0 0,25 0 15,0-24-15,-25 24 0,50 0 16,-26 0-16,1 1 0,0-1 16,0 25-16,0-25 15,-1 25 1,-24 25-16,0 0 16,0-1-16,0 1 0,-24 0 0,24 0 15,0 49-15,-25-49 0,25 25 16,0-26-16,0 26 0,0 0 15,0-1-15,25-24 16,-25 0-16</inkml:trace>
  <inkml:trace contextRef="#ctx0" brushRef="#br0" timeOffset="851661.6719">11385 14932 0,'-24'0'16,"48"0"15,26 0-31,-25 0 16,0 0-16,-1-24 0</inkml:trace>
  <inkml:trace contextRef="#ctx0" brushRef="#br0" timeOffset="852343.3892">12129 14808 0,'-24'25'15,"-1"-25"1,0 25-16,25 0 16,0 0-16,0-1 15,0 1-15,0 0 16,25 0-16,-25 0 15,0-50 17,25 25-32,-25-50 0,24 25 0,-24 1 15,25-1-15,-25 0 16,25 25-16,-25-25 0,25 0 16,-25 50-1,0 0 1,0 0-16,0 0 0,0-1 15,0 1-15,0 0 0,0 0 16,25-25-16,0 25 0,-1-1 16,1-24-16,0 0 0,0-24 15,0-1-15,-1 0 16,-24 0-16,0 0 0,25 1 16,-25-1-16,0-25 0,0 25 15,0 1-15,-25 24 16,1-25-16,-1 25 15,25 25-15,-25 24 16,0-24-16,25 0 0,0 0 16,0-1-16,0 26 0,0-25 15,25-25-15,-25 25 0,25-25 16,0 0-16,-1 0 16,1 0-16,0 0 15,0-75-15</inkml:trace>
  <inkml:trace contextRef="#ctx0" brushRef="#br0" timeOffset="852568.7933">12650 14635 0,'0'0'0,"0"-25"0,25 25 16,-25 25 0,-25 0-16,25-1 15,0 1-15,-24 0 0,24 0 16,0 49-16,0-49 0,-25 0 15,25 24-15,0-24 0,0 0 16,-25 25-16,25-26 0,0 1 16,0 0-16,-25-25 15,25-25 1,-25 0 0</inkml:trace>
  <inkml:trace contextRef="#ctx0" brushRef="#br0" timeOffset="853559.7854">12427 14908 0,'0'24'15,"25"-24"1,0 0-16,0 0 16,-1-24-16,1 24 0,25 0 15,-25-25-15,-1 25 0,1 0 16,0 0-16,0 0 15,0 0-15,-25 25 16,-25-1 0,25 1-16,0 0 15,-25 0-15,25 0 0,0-1 16,0 1 0,0 0-16,25-25 15,-25-25 1,25 25-16,-25-25 15,24 1-15,1-1 0,-25 0 0,25 0 16,-25 0-16,25 25 16,-25-24-16,0 48 31,0 1-31,0 0 0,0 0 16,0 0-16,0-1 15,25 1-15,-1-25 16,1 0-16,0-25 15,-25 1 1,25-26-16,-25 25 0,0 0 16,0 1-16,0-1 0,0-25 15,-25 25-15,25 1 16,-25 48 0,25 1-1,0 0 1,25 0-16,0 0 15,0-25-15,-1 0 0,1 0 16,0 24-16,0-24 16,0 0-1,-25 25 17,0 0-17,0 0-15,-25 0 0,25-1 16,0 1-1,25-25-15,-1 0 0,1-25 16,0 1-16,0-1 16,-25 0-16,0 0 15,0-24-15,0 24 0,0 0 16,-25 0 0,0 25-16,0 25 15,25 0 16,25-25-31,0 0 0,0 0 16,0 0 0,24 25-16,-24-1 15,0 1 1,-25 0-16,0 0 16,0 0-1,0-1-15,0-48 31,25 24-31,-25-25 0,0 0 0,0 0 16,25 0-16,-25 1 16,0-1-16,24 25 0,-24-25 15,25-25-15,0 26 16,0-1-16</inkml:trace>
  <inkml:trace contextRef="#ctx0" brushRef="#br0" timeOffset="853764.2434">13667 14585 0,'0'-25'16,"0"50"0,0 25-1,0-25 1,0-1-16,-24 51 0,24-50 16,0-1-16,0 1 0,0 0 15,-25 25-15,25-1 0,0-24 16,0 0-16,25-25 15,-25-25-15,24 25 16,1-50-16</inkml:trace>
  <inkml:trace contextRef="#ctx0" brushRef="#br0" timeOffset="853941.7733">13816 14759 0,'0'-25'0,"-74"149"0,148-223 16,-74 49-16,-25 50 15,-24 25 1,49 0-16,-25 0 15,25-1-15,-25-24 0,25 25 16,-25 0-16,25 0 16,0 0-16,25-25 15,0 0-15,0 0 16,0-25-16</inkml:trace>
  <inkml:trace contextRef="#ctx0" brushRef="#br0" timeOffset="854412.3354">14684 14932 0,'-24'0'15,"24"-24"-15,0-1 16,0 0-1,24 25-15,-24-25 16,0 0-16,-24 25 16,-26 0-1,25 0 1,0 0-16,1 25 16,-26 0-16,25 0 15,0 0-15,25-1 16,50-24-1,-25 0-15,0 0 16,-1 0-16,1-24 0,0-26 16,0 25-16,-25 0 15,25 25-15,-25 25 32,0 25-17,-25-25-15,25-1 0,0 1 16,0 0-16,0 0 0,0 0 15,25-25-15,-1 0 16,1-25-16,0 25 16,0-25-16,0 0 0,-1 0 15</inkml:trace>
  <inkml:trace contextRef="#ctx0" brushRef="#br0" timeOffset="854639.9067">14982 14759 0,'0'0'0,"0"-25"16,-25 25 15,0 0-31,1 25 16,-1-25-16,0 49 0,0-24 15,25 0-15,0 0 16,-25 0-16,25-1 0,0 1 16,0 0-1,25-25-15,0 0 0,0 0 16,0 0-16,-1-25 15,26 0 1,-25 25-16,0-24 0</inkml:trace>
  <inkml:trace contextRef="#ctx0" brushRef="#br0" timeOffset="854874.8161">15255 14759 0,'25'0'0,"-25"-25"15,-25 25 16,0 25-15,0-25 0,0 25-16,1-1 15,24 1-15,-25 0 0,0 0 16,25 0-16,0-1 0,0 1 16,25-25-1,0 25 1,24-25-16,-49-25 15,50 0-15</inkml:trace>
  <inkml:trace contextRef="#ctx0" brushRef="#br0" timeOffset="855738.5311">15478 14908 0,'-25'0'0,"25"-25"31,50 25-15,-25-50-16,0 50 16,-1-25-16,1 1 0,-25-1 15,25 0-15,-25 0 16,-25 25 0,0 0-16,25 25 15,-24-25-15,24 25 0,-25 0 16,25-1-16,0 1 15,0 0-15,25 0 0,-1-25 16,1 0 0,25 0-16,-50-25 0,25 25 15,-1-25-15,1 25 0,25-49 16,-25 49-16,-25-25 0,24 25 16,1-25-16,-25 0 15,0 0-15,-25 25 16,1 0-1,-1 0 1,25 25-16,0 0 16,0 0-1,0 0-15,25-1 16,-1 1 0,-24 0-16,0 0 15,0 0 16,-24-25-15,-1-25 0,25 0-1,0 0 1,0 0-16,25 25 0,-25-24 0,24 24 16,26-25-16,-25 25 15,0 0 1,-1 0-16,1 0 15,0 0 1,-25-25-16,25 25 16,-25-25-1,0 50 48,-25-25-48,25 25-15,0 0 16,-25-25-16,25 24 0,0 26 16,0-25-16,25 0 15,-25-1-15,0 1 16,0 0-16,0 0 0,-25 0 16,-24-1-16,24-24 15,0 0-15,0 0 16,0 0-16,-49-24 0</inkml:trace>
  <inkml:trace contextRef="#ctx0" brushRef="#br0" timeOffset="856870.9322">13022 15602 0,'0'0'0,"-24"0"0,-1 0 0,0 0 16,0 50 0,0-50-16,25 25 0,0 24 15,-24-24-15,24 0 0,0 24 0,0-24 16,-25 0-16,25 0 0,0 0 16,-25-1-16,25 1 15,25-74 16,0 24-31,-1 0 16,1 0-16,0 0 16,0 25-16,0 0 0,-1 0 15,1 0-15,-25 25 0,25-25 16,-25 25-16,0 0 0,0 0 16,0-1-16,-25 1 0,0 0 15,1 25-15,-1-26 16,25 1-1,25-50 1,-1 1-16,26-26 16,-50 25-16,25 0 0,0 1 15,-1-1-15,1 0 0,-25 0 16,0 0-16,0 1 16,-25 48 15,1 1-31,24 0 15,0 0-15,-25 0 16,25-1-16,0 1 16,25 0-1,-1-25-15,1 0 0,0 0 16,25-25 0,-25 25-16,-1-25 0,1 25 0,-25-24 15,50 24-15,-50-25 16,25 0-16,-1 25 0,-48 25 31,24 0 0,0-1-31,0 1 16,24-25 0,1-25-16,0 25 0,0-24 15,-25-1-15,25 0 0,-1 25 16,1-50-16,0 26 0,0-1 15,0 0-15,-1 0 0,1 0 16,25-24-16,-25 24 0,-1 0 16,1 25-16,-25-25 0,25 1 15,0-1-15,-25 0 0,0 0 0,0 0 16,0-24-16,-25 24 16,25 0-1,-25 25-15,25-25 16,-25 25-16,1 0 15,24 25-15,-25 0 0,25 0 16,-25 0-16,25-1 16,0 51-16,0-50 0,-25-1 15,25 26-15,0-25 0,-25 49 16,25-24-16,0-25 0,0-1 16,-24 26-16,24-25 0,-25 24 0,25-24 15,0 0-15,0 0 0,-25-25 31</inkml:trace>
  <inkml:trace contextRef="#ctx0" brushRef="#br0" timeOffset="857443.033">13543 15850 0,'0'-25'16,"50"1"15,-25 24-31,0 0 0,-1 0 15,1-25-15,50 25 0,-51 0 16,1 0-16,0 0 0,0 0 16,0 0-16,-25 25 31,-25-1-31,25 1 16,-25-25-16,25 25 0,0 0 15,25-25 1,0 0-1,-25-25 1,24 0-16,-24-24 0,0 24 16,0 0-16,0 0 15,-24 0-15,-1 1 0,0 24 16,25-25-16,25 50 31,-25-1-15,49-24-16,-24 0 15,25 0-15,-25 0 16,-1 25-16,1-25 16,0 25-16,0 0 0,0 0 15,-25-1 1,0 1-16,0 0 16,-25-25-1,50-25 1,-25 0-1,24 1-15,1-1 16,-25-25-16,25 50 16,0-25-16,0 1 15,-1 24-15,1 24 16</inkml:trace>
  <inkml:trace contextRef="#ctx0" brushRef="#br0" timeOffset="857692.3714">14312 15900 0,'0'25'15,"0"-174"-15,0 273 16,0-124-16,25-50 16,-25 25-1,25 1-15,0-1 16,-25 0-16,25 0 0,-25 0 0,0 1 16,-25 24-1,0 0-15,25 49 16,-25-49-16,0 25 0,0 25 15,25-26-15,0 1 0,0 0 16,25 25-16,0-26 16,25-24-16,-1 25 0,-24-25 15,99 0-15,-49 0 0,-1 0 16,0 0-16,26 0 16</inkml:trace>
  <inkml:trace contextRef="#ctx0" brushRef="#br0" timeOffset="858435.4021">15280 15627 0,'0'0'0,"-25"-25"31,0 25-15,25 25-16,-25 0 15,0 0-15,25-1 0,-24 26 0,24-25 16,0 24-16,0 1 15,0-25-15,0 0 0,24 24 16,26-24-16,-50 0 16,25-25-16,0 0 0,-1 0 15,26-25-15,-25-25 0,0 26 0,-25-1 16,25 0-16,-25 0 0,0-24 16,0-1-16,0 25 0,0 0 15,-25 1-15,0-1 0,0 0 16,0 25-16,0-25 15,1 25-15,-1 0 0,25 25 16,0 0-16,0 0 16,25-25-16,-25 24 0,49-24 15,-24 0-15,50 0 16,-51 0-16,1 0 0,25 0 16,-25-24-16,-1 24 0,26-25 15,0 25-15,-26 0 0,-24-25 16,25 0-16,25 0 0,-50 1 15,25 24-15,-25-25 16,0 0 0,-25 25-16,0 0 15,0 25-15,0-25 0,25 25 16,-24-1-16,24 1 0,-25 25 16,25-25-16,0-1 0,0 26 15,0-25-15,49 24 0,-24-24 16,-25 25-16,25-25 0,-25-1 15,0 1-15,0 0 16,-25-25-16,0 0 0,1 0 16,-1 0-16,0 0 15,0 0-15,0-25 0,1 25 16</inkml:trace>
  <inkml:trace contextRef="#ctx0" brushRef="#br0" timeOffset="988346.0207">14560 2381 0,'-24'0'0,"-1"0"16,25-25-16,-25 25 15,25 25 126,0 0-126,25 0 1,-25 0-16,25-1 16,-25 1-16,0 0 15,24 0-15,-24 24 16,25-24 0,-25 0-16,25 0 0,-25 0 15,25 0-15,-25-1 0,0 1 16,25-25-16,-25 25 0,24 25 15,-24-26-15,25 1 16,-25 0-16,0 0 0,25 0 16,0-1-16,-25 1 0,0 0 15,25 0-15,-1 24 0,-24-24 16,0 0-16,25 0 0,-25 0 16,25 24-16,-25-24 15,0 0-15,0 0 0,25 24 16,-25-24-16,25 0 15,-25 0-15,0-1 16,24 1-16,-24 0 16,0 0-16,0 0 31,0-1-15</inkml:trace>
  <inkml:trace contextRef="#ctx0" brushRef="#br0" timeOffset="988680.1324">14734 3572 0,'0'0'0,"0"25"31,0-1-15,25 1-1,-25 0-15,25 0 16,-25 0-16,24 0 16,1-25-16,-25 24 0,25-24 15,0 0 1,0-24-1,-25-26-15,24 25 16,1 0-16,-25 0 0,25 1 16,0-26-16,-25 25 15,25 0-15</inkml:trace>
  <inkml:trace contextRef="#ctx0" brushRef="#br0" timeOffset="989899.8342">15230 4118 0,'0'-25'16,"-25"25"15,0 0-15,1 0-16,-1 0 16,0 0-16,0 0 15,0 25-15,1-1 16,24 1-16,0 0 15,24-25-15,-24 25 16,25-25-16,0 0 16,0 25-16,0-25 0,-1 0 15,-24 24-15,25-24 0,-25 25 16,-25-25 0,25 25-16,-49-25 0,24 25 15,0-25-15,0 0 16,25 25-16,-24-25 15,48-25 1,1 0-16,0 0 16</inkml:trace>
  <inkml:trace contextRef="#ctx0" brushRef="#br0" timeOffset="990099.2947">15429 4018 0,'49'-49'31,"-49"24"-31,0 50 31,0 24-31,0-24 0,0 0 16,0 0-16,0 0 0,0 24 15,0 1-15,0-25 0,0-1 16,0 1-16,0 25 0,0-25 16,0-1-16,0 1 15</inkml:trace>
  <inkml:trace contextRef="#ctx0" brushRef="#br0" timeOffset="990245.9058">15354 4266 0,'0'0'0,"25"0"16,0 0-1,0-24-15,-1 24 16,1 0-16,25 0 0,-25 0 15</inkml:trace>
  <inkml:trace contextRef="#ctx0" brushRef="#br0" timeOffset="990744.7871">15627 4366 0,'0'0'0,"-25"0"15,50 0 1,0 0-1,0-25-15,-1 25 0,1-25 16,0 0-16,-25 0 0,25 25 16,-25-24-16,0-1 15,0 0 1,-25 25-16,0 0 0,0 25 16,25 0-1,0-1-15,-24 1 16,24 0-16,24 0 15,1-25 1,0 0-16,25 0 16,-26 0-16,1-25 0,0 0 15,0 25-15,24-25 16,-49 1-16,25 24 0,0-25 16,-25 0-16,25 25 15,-25-25-15,0 50 16,0 25-1,0-26 1,0 26-16,0-25 0,0 24 16,-25-24-16,25 0 0,0 0 15,0 24-15,0-24 0,0 0 16,0 0-16,0 0 0,0-1 16,0 1-16,-25-25 0,25-25 31,0-24-31,25 49 0</inkml:trace>
  <inkml:trace contextRef="#ctx0" brushRef="#br0" timeOffset="990981.8581">16173 4068 0,'0'-25'0,"0"50"0,24-50 16,1 25-1,0 0 1,-25 25-16,0 0 15,0 0-15,0-1 0,-25-24 16,25 25-16,-49 0 16,24-25-16,0 25 15,0-25-15,0 0 0,1 0 16,24-25 0,24 25-16,26 0 15,-50-25-15,25 25 16</inkml:trace>
  <inkml:trace contextRef="#ctx0" brushRef="#br0" timeOffset="991583.7191">16867 4068 0,'0'-25'16,"-25"25"15,1 25-15,-1 0-16,0-25 16,25 25-16,-25-1 15,25 1 1,25-25 15,0 0-31,-25-25 0,25 25 31,-25-24-31,-25 24 32,0 0-32,0 0 15,0 0 1,1 0-16,-1 0 15,25 24-15,-25-24 16,25 25 0,0 0-16,0 0 15,25 0 1,-25-1-16,25-24 16,-25 25-16,24-25 15,-24 25-15,0 0 16,-24-25-1,24 25 1,-25-25-16,0 0 16,-25 0-1,26 0-15,-1-25 16,25 0 0,25 0-16</inkml:trace>
  <inkml:trace contextRef="#ctx0" brushRef="#br0" timeOffset="992163.2008">17363 4118 0,'0'-25'0,"-25"25"31,25 25-15,-24-25-16,24 24 15,0 1-15,0 0 0,0 0 16,24-25 0,-24 25-16,25-25 0,0 0 0,0 0 15,-25-25-15,25 25 16,-25-25-16,0 0 15,0 0-15,0 1 0,0-1 16,-25 0-16,25 0 16,-25 25-1,25 25 1,25-25 0,24 0-16,-24 0 15,0 0-15,0 0 0,49 0 16,-24-25-16,-25 25 0,0-25 15,-1 1-15,26 24 0,-25-50 16,0 50-16,-25-25 0,24 0 0,-24 1 16,0-1-1,-24 25 1,24 25-16,0 24 16,-25-49-16,0 50 15,25-25-15,0 24 0,-25-24 16,25 0-16,0 24 0,0 1 15,0-25-15,0 0 0,0-1 16,0 1-16,0 0 0,0 0 16</inkml:trace>
  <inkml:trace contextRef="#ctx0" brushRef="#br0" timeOffset="992312.181">17636 4192 0,'0'0'0,"0"-25"15,25 25 1,0 0 0,0 0-16,-1 0 0,26 0 15,-25 0-15,0 0 0,-1 0 16</inkml:trace>
  <inkml:trace contextRef="#ctx0" brushRef="#br0" timeOffset="992850.6617">16222 4787 0,'0'0'0,"0"25"47,0 0-47,0 0 0,-25 0 16,25-1-16,0 1 0,-24 0 15,24 0-15,0 0 0,-25 24 16,0-24-16,25 0 15,0 0 1,25-50 0,0 0-16,-1 0 15,1 0-15,25 1 16,-25-1-16,-1 0 16,1 25-16,0 0 15,0 0-15,-25 25 16,0 0-16,0 24 15,-25-49-15,25 25 16,-25-25-16,0 25 0,1 0 16,-1-25-16,0 24 15,0-24-15,0 0 16,25-24-16,0-1 16,25 0-16,0 0 15,0 25-15</inkml:trace>
  <inkml:trace contextRef="#ctx0" brushRef="#br0" timeOffset="993397.3952">16495 4986 0,'25'0'31,"-149"25"-31,223-50 16,-74 50-16,-50-25 0,25 24 16,-25 1-16,25 0 15,0 0 1,25-25-16,0 0 15,0 0 1,-25-25-16,25 25 0,-25-50 16,0 26-1,0-1-15,0 0 16,-25 25-16,25-25 0,-25 25 16,0 0-1,25 25-15,0 0 16,25-25-1,0 0 1,24 0-16,-24-25 16,0 25-16,0 0 15,0 0-15,-25-25 16,24 25-16,-24 25 31,0 0-15,0 0-16,0-1 0,0 1 15,25-25 1,0 25 0,0-25-16,24-25 15,-24 0-15,-25 1 16,0-1-16,0 0 0,0 0 16,-25 0-16,1 1 15,-26-1-15,25 25 16,25-25-16,-25 25 15,50 0 1</inkml:trace>
  <inkml:trace contextRef="#ctx0" brushRef="#br0" timeOffset="993579.9139">17016 4738 0,'25'-25'16,"-50"50"-16,75-75 15,-50 75 1,0 0-1,0-1-15,0 1 16,0 0-16,0 25 0,0-25 16,0 24-16,0-24 0,0 0 15,0 0-15,0-1 0,0 1 16,-25-25 0,0 0-16</inkml:trace>
  <inkml:trace contextRef="#ctx0" brushRef="#br0" timeOffset="993858.1757">16966 4936 0,'25'0'31,"0"0"-15,0 0-16,0 0 15,24-25-15,-24 25 0,0 0 16,24 0-16,-24 0 0,-25-24 15,50 24-15,-25 0 16,-75 0 0,50 24-1,0 1-15,-25-25 16,25 25-16,0 0 16,25-25 15</inkml:trace>
  <inkml:trace contextRef="#ctx0" brushRef="#br0" timeOffset="994314.4333">17264 4787 0,'0'-25'0,"0"174"0,0-273 15,0 75 1,0 73 0,25-24-1,0 25 1,-1-25-16,-24 25 0,25-25 0,0 0 15,0 0-15,0 0 0,-1 0 16,1 25-16,0-25 16,0 25-16,-25 0 15,25-25-15,-25 24 0,25 1 16,-25 0 0,24-25-16,1 0 0,25 0 15,-25 0-15,-1 0 16,26 0-16,-25 0 0,-25-50 0,49 26 15,-49-1-15,25 0 0,-25 0 16,0 0-16,-25 0 16,-24 25-16,24-24 15,0 24-15,0 0 16,25 49-16,-24-49 0,24 25 16,-25 0-16,25 49 0,-25-49 15,25 25-15,0-25 0,0 24 16,-25 1-16,25-1 0,-25-24 15,25 0-15,-24 0 0,24 0 16,-25 24-16,0-24 16,0 0-16,0-25 0,0 0 15,1 0 1,24-25-16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4-04T05:12:26.73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19695 1315 0,'0'-25'15,"-25"25"-15,0 0 125,25-25-109,-24 25-1,-1 0 1,0-25-16,0 25 16,0 0-1,0 0-15,1 0 16,-1 25-16,0-25 16,0 0-1,25 25-15,-25 0 0,1-25 16,-1 49-1,0-24-15,0 0 16,25 0-16,-25-25 16,25 24-16,0 1 15,0 0-15,0 0 16,25 0-16,-25-1 16,50 1-1,-25-25-15,-1 25 16,1-25-16,0 0 0,0 0 15,0 0-15,-25 25 0,24-25 0,1 0 16,0 0 0,0 0-16,-25-25 15,25 25-15,0 0 16,-25-25 0</inkml:trace>
  <inkml:trace contextRef="#ctx0" brushRef="#br0" timeOffset="424.8752">19869 1315 0,'0'-25'0,"-25"25"47,25 25-31,0-1-16,-25 1 31,25 0-31,0 0 0,0 0 16,0-1-16,0 26 15,0-25-15,0 0 0,0-1 16,0 1-16,0 0 16,0 0-16,0 0 0,0 0 15,0-1 1,0-48-1,0-1 1</inkml:trace>
  <inkml:trace contextRef="#ctx0" brushRef="#br0" timeOffset="736.6326">19819 1315 0,'0'-25'0,"0"50"0,0-75 16,25 50-16,0-25 16,-1 25-16,1 0 0,0 0 15,0 0-15,-25 25 16,25-25-16,-1 25 16,1-25-16,-25 25 15,25-1-15,-25 1 16,0 0-16,0 0 15,-25-25-15,25 25 0,-25-1 16,1-24-16,-1 0 16,0 25-16,0-25 15,25-25 1</inkml:trace>
  <inkml:trace contextRef="#ctx0" brushRef="#br0" timeOffset="1397.6002">20241 1290 0,'24'0'31,"-24"25"16,0-1-47,0 1 16,0 0 0,0 0-16,-24 0 15,24-1-15,0 26 16,0-25-1,0 0-15,24-1 16,1-24 0,0 0-1,0-24 1,0-1-16,-25 0 16,24 25-16,-24-25 0,25 0 15,0 1-15,0-1 0,-25 0 16,25 0-16,-25 0 15,24 25-15,-24-24 16,0-1 0,0 50 31,0-1-32,0 1 1,0 0-16,-24 0 15,24 0-15,0 24 16,-25-24 0,25 0-16,0 24 15,0-24-15,0 0 16,0 0 0,0 0-1,0-50 1</inkml:trace>
  <inkml:trace contextRef="#ctx0" brushRef="#br0" timeOffset="2726.2424">21134 1364 0,'0'-25'0,"0"1"47,-25 24-16,25 24-31,-25-24 0,0 0 16,25 25-1,-25 0-15,1 0 0,24 0 16,-25-1-16,25 1 15,0 0-15,0 0 0,25 0 16,-1-25 0,1 0-16,0 0 15,0 0-15,0 0 16,-25-25-16,24 25 0,-24-25 0,25 0 16,-25 0-16,0 1 0,0-1 15,0 0-15,0 0 16,0 0-16,-25 25 0,1 0 15,-1 0 1,0 0-16,0 0 0,0 25 16,50 0 15,0-25-31,0 0 0</inkml:trace>
  <inkml:trace contextRef="#ctx0" brushRef="#br0" timeOffset="3063.3468">21282 1389 0,'0'-25'0,"25"25"15,0 0 1,-25 25 0,0 0-1,25-25-15,-25 25 16,0-1-16,0 1 16,25-25 15,-1-25-16,-24 1-15,25 24 0,0-25 16,0 0-16,0 0 16,-1 25-16,-24 25 47,0 0-32,0 0-15,0-1 0,25 1 16,-25 0-16,0-50 47</inkml:trace>
  <inkml:trace contextRef="#ctx0" brushRef="#br0" timeOffset="3263.8149">21704 1191 0,'0'-25'0,"0"50"32,0-1-32,0 1 15,0 0-15,0 0 16,0 24-16,-25-24 16,25 0-16,0 0 0,0 0 15,0-1-15,-25-24 16</inkml:trace>
  <inkml:trace contextRef="#ctx0" brushRef="#br0" timeOffset="3670.2733">21828 1364 0,'0'25'15,"-25"0"1,25 0-16,0-1 15,0 1 1,25-25 0,0-25-1,0 25-15,0-24 16,24-26-16,-24 50 16,-25-25-16,25 25 0,-25-25 15,25 25-15,-1 0 16,-24 25-1,0 0 1,0 0-16,0 0 0,0 24 16,0 1-16,0-1 0,0-24 15,0 0-15,0 25 0,0-25 0,-24 49 16,24-49 0,-25-25-16,0 0 0,0 0 15,0 0-15,1 0 16,-26 0-16,50-25 0,-25 25 15,0-25-15,25 0 0,0 1 16</inkml:trace>
  <inkml:trace contextRef="#ctx0" brushRef="#br0" timeOffset="5023.8828">22473 1463 0,'0'25'62,"25"-25"-46,0 0 0,-1 0-16,-24-25 15,25 25-15,0 0 16,0-49-16,0 49 16,-25-25-16,24-25 15,-24 26-15,-24-1 16,-1 25-1,0 0-15,0 25 16,25-1 0,0 1-16,-25 0 15,25 0-15,0 0 0,0-1 16,0 1-16,25-25 0,0 50 16,0-50-16,-25 25 15,25-25-15,-1 0 16,1 0-16,-25-25 15</inkml:trace>
  <inkml:trace contextRef="#ctx0" brushRef="#br0" timeOffset="5221.3605">22820 1290 0,'0'25'31,"0"-1"-31,0 1 0,25 0 15,0 0-15,0 0 0,-25-1 16,25-24-16,-1 25 0,1 0 16,0 0-16,0-25 15,0-25 1</inkml:trace>
  <inkml:trace contextRef="#ctx0" brushRef="#br0" timeOffset="5407.4475">23044 1290 0,'-25'0'16,"0"0"-1,0 0-15,0 25 0,25-1 16,-24 1-16,-1-25 0,25 25 16,-25 25-16,25-26 0,-25-24 0,25 25 15,0 0-15,-25 0 0,25 0 16</inkml:trace>
  <inkml:trace contextRef="#ctx0" brushRef="#br0" timeOffset="5775.6199">23143 1439 0,'0'0'0,"0"24"0,25-24 31,-1 0-15,1 0-16,0 0 16,0-24-16,-25-1 15,25 25-15,-25-25 0,24 0 16,-24 0-16,0 1 15,0-1-15,-24 25 16,-1 0 0,0 0-16,0 25 15,0-1-15,25 1 16,-24 0-16,24 0 16,0 0-16,24-25 0,1 24 15,25-24-15,-25 0 16,-1 0-16,1 0 0,0 0 15</inkml:trace>
  <inkml:trace contextRef="#ctx0" brushRef="#br0" timeOffset="5988.8329">23664 1315 0,'0'0'0,"0"-25"16,-25 25-16,0 0 15,0 0-15,0 0 16,1 0-16,-1 25 15,25-1-15,-25-24 16,25 25-16,0 25 16,0-25-16,0-1 15,25-24-15,0 25 0,-1-25 16,1 0-16,25-25 16</inkml:trace>
  <inkml:trace contextRef="#ctx0" brushRef="#br0" timeOffset="6511.0324">23788 1315 0,'0'0'16,"0"-25"-16,-25 25 31,25 25-31,0-1 16,0 1 0,0 0-16,0 0 15,0 0 1,25-25-16,24 0 15,-49-25 1,25 25-16,0-25 16,0 0-16,0 0 0,-1 25 15,1 0-15,-25-24 16,0 48 15,0 1-31,0 0 16,0 0-1,0 0-15,25-25 32,0 0-17,24-25-15,-24 0 16,0 0-16,0 0 16,0-24-16,-25 24 0,24 25 15,-24-25-15,25 0 0,-25 1 16,0-1-16,0 0 15,0 50 1,-25 24 0,25 1-16,0-25 15,0 0-15,0-1 0,0 1 16,0 0-16,0 25 0,0-26 16,0 1-16,25-25 0,-25 25 15,0 0-15</inkml:trace>
  <inkml:trace contextRef="#ctx0" brushRef="#br0" timeOffset="6671.6062">24085 1315 0,'0'0'0,"0"-25"16,25 25 15,0 0-31,25 0 15,-26 0-15,1 0 0,25 0 16,-25 0-16,24 25 0</inkml:trace>
  <inkml:trace contextRef="#ctx0" brushRef="#br0" timeOffset="6940.2608">24408 1463 0,'0'0'0,"25"0"31,-1-24-31,1 24 16,0 0-16,0-25 0,0 0 15,-25 0 1,0 0-16,-25 25 16,-25 0-1,25 0-15,1 0 16,-1 0-16,25 25 15,-25 0-15,25 0 0,0 0 16,25-1-16,24 1 16,-24-25-16,0 0 0</inkml:trace>
  <inkml:trace contextRef="#ctx0" brushRef="#br0" timeOffset="8040.2194">25053 1290 0,'0'-25'16,"0"50"31,-25 0-47,25-1 16,-25 1-16,25 0 15,0 0-15,-25-25 16,25 25-16,0-1 0,0 1 15,25-25 1,0 0-16,0-25 0,0 25 16,-25-24-16,24-1 0,-24 0 15,25 0-15,-25 0 0,0 1 16,0-1-16,0 0 16,0 0-16,-25 0 0,1 25 15,-1 0-15,0 25 31,25 0-31,25 0 16,0-25 0,-1 25-16,26-25 0,-25 0 15,0 0-15,-1 0 0,26 0 16,-50-25-16,25 25 0,0 0 16,-25 25 30,-25-1-30,25 1-16,0 0 0,0 0 16,25-25-1,-1 0 1,1 0 0,0-25-16,0 0 0,0 0 0,-1 1 15,1-1-15,0 0 16,-25 50 15,0 0-15,0-1-16,0 1 15,0 0-15,0 0 0,50 0 16,-26-25 0,1 0-16,0 0 15,0 0-15,0-25 0,-1 25 16,1-25-16,0 0 0,-25-24 15,25 49-15,-25-25 16,0 0-16,0 0 16,0 0-16,-25 25 15,25-24-15,-25 24 0,0 0 16,1 24-16,24 26 16,-25-50-16,25 25 0,0 0 15,0-1-15,0 1 0,25 0 16,-25 0-16,49 0 0,1-25 15,-25 24-15,-1-24 0,26 0 16</inkml:trace>
  <inkml:trace contextRef="#ctx0" brushRef="#br0" timeOffset="8387.6664">26541 1017 0,'0'0'16,"0"-25"-16,-25 25 15,25 25 1,-25-25-16,25 25 0,0 24 16,-24-24-16,24 25 0,0-25 15,0-1-15,0 26 0,0 0 0,0-1 16,0-24-16,0 0 16,0 0-16,0-1 15,-25-24 1</inkml:trace>
  <inkml:trace contextRef="#ctx0" brushRef="#br0" timeOffset="9039.4992">26268 1240 0,'0'0'0,"0"-25"0,25 50 32,0-25-17,0 0-15,-1 25 0,51-25 16,-50 0-16,-1 0 0,26 0 15,-25 0-15,0 0 0,24 0 16,-24-25-16,-50 0 31,0 25-31,-24 0 16,24 25 0,0-25-16,25 25 0,0 0 15,0 0-15,0-1 16,25-24-1,0 0 1,0 0-16,-1 0 0,1-24 16,0-1-1,-25 0-15,25 0 16,-25 0-16,25 25 31,-25 25-31,0 0 16,24-25-16,-24 25 15,25-25-15,0 0 16,0 0-16,0 0 0,-1 0 16,1 0-16,0-25 15,-25 0-15,25 0 16,-25 1 0,-25 24 15,25 24-31,0 1 15,0 0-15,0 0 16,25-25-16,-25 25 16,0-1-16,0 1 15,0 0-15,-25 0 16,0-25-16,0 0 16,1 0-1,24-25 1,0 0-1,24 0-15,-24 1 16</inkml:trace>
  <inkml:trace contextRef="#ctx0" brushRef="#br0" timeOffset="9259.9132">27186 1017 0,'0'0'0,"25"0"0,0-25 0,-25 0 15,24 25-15,-24 25 16,0 25-1,0-25-15,0-1 16,0 26-16,0 0 0,-24-26 16,24 1-16,0 25 0,0-1 15,0 1-15,0-25 0,0 0 0,0-1 16,0 1-16,0 0 0,0 0 16,0 0-16,0-50 15,24 25 1</inkml:trace>
  <inkml:trace contextRef="#ctx0" brushRef="#br0" timeOffset="9469.3567">27459 1191 0,'-25'0'16,"0"0"-1,-24 0-15,24 0 0,0 0 16,0 0-16,-24 24 0,49 1 15,-25-25-15,25 25 16,0 0-16,0 0 0,25-1 16,-1 1-16,1 0 15,0-25-15,25 25 0,-26-25 0,1 25 16</inkml:trace>
  <inkml:trace contextRef="#ctx0" brushRef="#br0" timeOffset="10223.4368">28302 1315 0,'0'-25'0,"0"0"15,25 25-15,-25-25 16,0 0-1,-25 25 1,0 0 0,1 0-1,-26 0-15,25 25 16,0-25-16,25 25 16,-24 0-16,24 0 0,0-1 15,24-24 1,1 0-16,0 0 15,0 0-15,24-24 16,-24 24-16,-25-25 0,25 25 16,-25-25-16,25 25 0,0-25 0,-25 50 31,0 0-15,0 0-16,24-25 15,-24 24-15,0 1 16,25-25-16,-25 25 0,25-25 15,-25-25 1,25 25-16,-25-49 16,0 24-16,25 0 0,-25 0 15,0 0-15,24-24 0,1-1 16,-25 25-16,25 1 0,0-1 16,-25 0-16,25 0 0,-1 0 15,-24 50 1,0 25-1,-24-1-15,24-24 16,0 0-16,-25 25 0,25-1 0,0-24 16,0 0-16,0 0 0,0 24 15,0-24-15,0 0 0</inkml:trace>
  <inkml:trace contextRef="#ctx0" brushRef="#br0" timeOffset="10372.0434">28501 1191 0,'0'0'16,"0"-25"-16,-25 25 0,25-25 16,25 25-1,24 0 1,1 25-16,-25-25 0,24 0 16,-24 25-16,25-25 0,24 0 15</inkml:trace>
  <inkml:trace contextRef="#ctx0" brushRef="#br0" timeOffset="10751.6697">29220 1240 0,'25'0'16,"-50"0"31,25 25-47,-25-25 15,25 25-15,0 0 0,-25-1 16,25 1-16,0 0 16,25-25-16,0 0 15,0 0-15,0-25 16,-25 0-1,0 1-15,0-1 0,0 0 16,0 0-16,-25 0 16,25 1-16,0-1 0,-25 25 15,0-25-15,0 25 16,25 25 0,0 0-1</inkml:trace>
  <inkml:trace contextRef="#ctx0" brushRef="#br0" timeOffset="11284.3426">29394 1191 0,'0'0'0,"0"-25"0,24 25 15,-24 25 17,0-1-17,25 1-15,-25 0 16,0 0-16,0 0 0,0-1 15,0 1 1,25-25 0,0 0-16,-25-25 15,25 25-15,-25-24 16,24 24-16,-24-25 0,50 0 0,-25 0 16,0 0-1,-25 50 16,0 0-15,0 0-16,0 0 16,24-1-16,1 1 15,0-25 1,0 25-16,0-25 0,-1 0 16,1 0-16,0-25 15,0 0-15,0 25 16,-25-24-16,24-1 15,-24 0-15,25 25 0,-25-25 0,0 0 16,0 1-16,-25-1 16,1 25-1,-1 0-15,25 25 16,-25-25-16,0 49 16,25-24-16,0 0 15,0 0-15,0 24 0,25-24 0,0 0 16,0 0-16,-1-1 0,1-24 15,74 50-15</inkml:trace>
  <inkml:trace contextRef="#ctx0" brushRef="#br0" timeOffset="11623.6268">30584 918 0,'25'-25'0,"-50"50"0,50-75 15,-25 75 16,-25 0-15,0 0-16,25-1 0,-24 1 16,-1 50-1,25-1-15,0-49 0,0 0 0,0-1 0,0 1 16,-25 0-16,25 25 0,0-26 16</inkml:trace>
  <inkml:trace contextRef="#ctx0" brushRef="#br0" timeOffset="11888.9236">30386 1141 0,'0'0'0,"0"-25"16,25 25 0,-1 0-16,26 0 0,-25 0 15,0 0-15,-1 0 0,1 0 16,0 0-16,25 0 0,-26 0 15,1 0-15,-25 25 47,-25 0-31,25 0-16,0-1 16,0 1-16,-24-25 15,24 25-15</inkml:trace>
  <inkml:trace contextRef="#ctx0" brushRef="#br0" timeOffset="12050.495">30733 943 0,'0'24'31,"25"-24"-15,-25 25-16,25-25 0</inkml:trace>
  <inkml:trace contextRef="#ctx0" brushRef="#br0" timeOffset="12688.758">30857 1166 0,'-25'25'0,"0"-25"15,25 24 1,-24-24-16,24 25 15,0 0 1,24-25 0,1 0-1,0 0-15,0-25 0,0 0 16,-1 25-16,-24-24 0,25-1 16,0 0-16,0 25 0,0-25 15,-25 50 16,-25 0-31,0-25 16,25 25-16,0-1 0,-25-24 16,25 25-16,0 0 0,0 0 15,25-25 17,0 0-32,0-25 15,-1 25-15,-24-25 16,25 25-16,-25-25 0,25 25 0,0-24 15,-25-1-15,25 25 16,-25 25 15,-25-25-15,25 24-16,0 1 16,25 0-16,-1-25 15,1 25-15,0-25 16,25 0-16,-25 0 15,-1-25-15,1 25 16,-25-25-16,50 0 0,-50 1 0,25 24 16,-25-25-16,24 25 0,-24-50 15,0 25-15,-24 25 16,24-24-16,-50 24 16,25 0-16,25 24 15,-25-24-15,25 50 0,0-25 16,0 0-16,0-1 15,0 1-15,25 0 0,25 0 16,-25-25-16,-1 25 0,1-25 16,0 0-16,25 24 0</inkml:trace>
  <inkml:trace contextRef="#ctx0" brushRef="#br0" timeOffset="12828.4845">31775 1315 0,'-25'0'15</inkml:trace>
  <inkml:trace contextRef="#ctx0" brushRef="#br0" timeOffset="16977.1688">20985 2084 0,'0'24'109,"0"1"-93,0 0-16,-25-25 16,25 25-16,0 0 15,0-1-15,0 1 16,-25 25 0,25-25-16,0-1 15,0 1 1,0 0-1,25 0-15,-25 0 32,25-25-17,-25 24 1,25-24-16,-1 0 31,1 0-15,0 0-1,0 0-15,0 0 16,24 0 0,-24 0-1,0 0-15,0 0 0,-1 0 16,1 0 0,0 0-1,0 0-15,0 0 63,-25-24-32</inkml:trace>
  <inkml:trace contextRef="#ctx0" brushRef="#br0" timeOffset="17326.4055">21307 2307 0,'0'25'31,"25"-25"-16,0 0-15,0 0 16,-25 24-16,24-24 0,1 0 16,0 25-16,0 0 15,-25 0-15,25 0 0,-25-1 16,0 1 0,0 0-1,-25 0-15,0 0 0,0-1 16,0 1-1,1-25-15,24 25 16,-25-25-16,25-25 16,25 0-1</inkml:trace>
  <inkml:trace contextRef="#ctx0" brushRef="#br0" timeOffset="18091.4776">22200 2332 0,'0'-25'16,"-25"25"30,1 0-14,24 25-32,-25-25 15,25 24-15,-25 1 16,0 0 0,25 0-16,-25-25 15,25 25-15,-24-1 0,24 1 16,0 0-1,-25 0-15,25 0 0,0-1 16,0 1 0,0 0-16,25 0 15,-1-25-15,-24 25 16,50-25-16,-50 25 0,25-25 0,0 0 16,-1 0-16,1 0 15,0 0-15,0 0 0,-25-25 16,25 25-16,-1 0 0,1-25 15,0 25-15,-25-25 0,25 0 16,0 25-16,-1-25 0,-24 1 16,25-1-16,-25 0 0,0 0 15,0 0-15,0 1 0,0-1 16,0 0-16,0 0 0,-25 0 16,1 1-16,24-1 15,-50 0 1,25 25-16,0-25 15,1 25-15,-1 0 16</inkml:trace>
  <inkml:trace contextRef="#ctx0" brushRef="#br0" timeOffset="18643.0182">22845 2332 0,'0'-25'78,"-25"25"-63,-24 0 1,24 0-16,0 0 16,0 0-16,0 0 31,25 25-31,0-1 0,0 1 15,0 0 1,25 0 0,-25 0-16,25-25 15,-25 24-15,25-24 16,0 25-16,0 0 16,-25 0-1,0 0 1,-25-25-1,25 24-15,-25-24 16,0 0-16,0 25 16,0-25-16,1 0 15,-1 0 1,0 0-16,25-25 16,0 1-1,0-1-15,0 0 16</inkml:trace>
  <inkml:trace contextRef="#ctx0" brushRef="#br0" timeOffset="19392.1385">23639 2133 0,'-25'0'62,"25"25"-46,-25 0-16,0 0 16,25-1-16,-24 1 15,24 0-15,-25 0 0,25 0 16,0-1-16,-25-24 0,25 25 0,0 25 15,0-25-15,0-1 16,0 1-16,0 0 0,25 0 0,0 0 16,-25-1-16,24 1 0,1 0 15,0 0 1,0-25 0,0 0-16,-25-25 15,24 25 1</inkml:trace>
  <inkml:trace contextRef="#ctx0" brushRef="#br0" timeOffset="21304.6674">23961 2332 0,'-24'0'16,"24"24"15,0 26-16,0-25-15,0 0 0,0-1 16,0 1-16,0 25 0,0-25 16,0-1-16,-25 1 15,25 0-15,-25 25 0,25-25 16,-25-1-16,25 1 16,0 0-16,0 0 0,-25-25 0,25 25 15,0-50 1,0 0-1,0 0-15,0-24 16,0 24-16,25 0 0,-25 0 16,0 0-16,25-24 0,0-1 15,-25 0-15,0 26 0,0-1 16,25 0-16,-25 0 0,0 0 16,0 1-16,24-1 15,1 0-15,0 25 16,0-25-16,0 25 15,24 0-15,-24 0 0,0 0 16,-25 25-16,25-25 0,-1 25 16,-24 0-16,0-1 15,0 1-15,-24 0 16,24 0-16,-25-25 0,25 25 16,-25-1-16,0-24 0,0 25 15,1-25 1,24-25-1,24 1 1,-24-1 0,25 25-16,0-25 0,0 0 15,0 0-15,-1 25 0,1 0 16,0 0-16,0-24 0,0 24 16,-1 0-16,1 0 0,0 0 15,0 0 1,0 0-16,-1 0 15,-24 24-15,0 1 0,0 0 32,0 25-32,0-26 15,0 1 1,-24-25-16,24 25 0,24-25 31,-24-25-31,25 25 16,-25-25-16,25 25 0,0-24 15,-25-1-15,25 0 0,-1 0 16,1 0 0,0 25-16,-25-24 0,25 24 31,-25 24 0,0 1-15,0 0-1,0 0-15,0 0 16,0-1-16,0 1 16,0 0-1,25-25 1,-1 0-16,1 0 16,0-25-16,0 0 15,0 1 1,-25-1-16,24 0 15,-24 0-15,0 0 0,0 1 16,0-1-16,-24 0 0,-1 25 16,0 0-16,0-25 15,25 50 17,50 0-32,-25-25 15,-1 25-15,1-25 0,25 0 16,-25 24-16,0-24 0,-1 0 15,1 0 1,0 0-16,0 0 16,-25-24-16,0-1 15,-25 0 1,-25 25 0,26 0-16,-1 25 15,25 0 1,0-1-1,0 1-15,25 0 16,-1-25-16,1 50 16,-25-26-1,0 1-15,0 25 16,0-25-16,0-1 16,0 1-16,-25 25 15,25-25-15,0 0 0,-24-25 16,24 24-16,-25-24 0,0 0 15,25 25-15,-25-25 16,25-25-16,0 1 16,0-1-1,25-25-15,0 25 0,0 0 16,-1 1-16,26-26 0,-50 25 16,25 0-16,0 1 0,-1-1 15,1 0-15,25-25 0,-25 50 16,-25-24-16,24 24 15,1-25-15,0 0 0,0 25 32,-25 25-32,0 0 15,0-1 1,0 1-16,0 0 0,-25 0 16,0 0-1,25-1-15,0 1 16,25-50 15,0 1-31,-25-1 0,0 0 16,25 25-16,-1-25 0,-24 0 15,25 1-15,-25-1 16,25 25-16,-25-25 16,25 25-16,0 0 31,-25 25-31,24-25 0,1 0 15,0 25-15,0-25 16,0 0-16,-1 0 0</inkml:trace>
  <inkml:trace contextRef="#ctx0" brushRef="#br0" timeOffset="22128.4929">25698 2356 0,'0'0'0,"24"0"0,1 0 16,-25-24 15,-25 24-15,1 0-1,-1 0-15,0 0 0,0 24 16,0 1 0,1 0-16,24 0 0,-25 0 15,25-1-15,0 1 16,25-25 0,-1 0-16,1 0 15,0 0-15,-25-25 16,50 1-16,-26-1 15,1 25-15,-25-25 0,25 25 16,0-25-16,-25 0 16,-25 25 15,25 25-15,0 0-16,0 0 0,-25 0 15,25-1 1,25-24 15,-25-24-31,25 24 0,0-25 16,-1 0-1,1 25-15,-25-25 16,0 0 0,25 25-16,-25 50 31,-25-50-16,25 25-15,0 0 16,0-1-16,25-24 31,-25-24-15,25 24-16,-25-25 0,25 25 16,0-25-16,-1 25 0,-24-25 15,25 25-15,0-25 16,0 25-16,-25 25 47,-25-25-47,25 25 15,0 0-15,0 0 16,25-25 0,0 0-1,-1-25 1,1 0-16,0 0 15,0 0-15,0 25 16,-1-24-16,1 24 16,-25 24 15,0 1-15,25-25-16,-25 25 0,25 0 15</inkml:trace>
  <inkml:trace contextRef="#ctx0" brushRef="#br0" timeOffset="26968.8279">26442 2332 0,'25'0'93,"-1"0"-77,26 0-16,-25 0 16,0 0-16,-1 0 15,1 0-15,25 0 0,-25 0 16,24 0-16,-24 0 0,25 0 16,-26 24-16,51-24 0,-50 0 15,-1 0-15,1 0 0,0 0 16,0 0-16,0 0 0,-50-24 62,0-1-46</inkml:trace>
  <inkml:trace contextRef="#ctx0" brushRef="#br0" timeOffset="27216.7279">26938 2158 0,'25'0'15,"-1"0"1,1 0-16,0 25 0,0-25 16,0 25-16,0-25 15,-1 24-15,1-24 0,0 25 0,-25 0 16,25 0-16,-25 0 15,-50-1-15,25 1 16,-24-25-16,49 25 16,-25-25-16,0 0 0,0 0 15,25 25-15,-25-25 0</inkml:trace>
  <inkml:trace contextRef="#ctx0" brushRef="#br0" timeOffset="27582.8579">27657 2208 0,'-25'0'15,"25"24"1,0 1 0,0 0-16,0 0 0,0 0 15,0-1-15,0 1 0,0 25 16,0-25-16,0-1 0,0 1 16,0 25-16,0-25 0,0 24 0,0-24 15,0 0-15,0 0 16,-24 0-1,24-1-15,0-48 32,0-1-32,0 0 15,0-25-15</inkml:trace>
  <inkml:trace contextRef="#ctx0" brushRef="#br0" timeOffset="27862.1278">27657 2257 0,'0'-49'16,"0"98"-16,0-123 0,25 74 0,-25-25 15,25 25 1,0 0-16,-1 0 16,1 0-16,0 0 0,25 25 15,-26-25-15,1 0 16,0 25-16,-25-1 0,0 1 16,0 0-16,-25 0 15,25 0-15,-25-25 16,1 0-16,-1 24 0,0-24 15,0 0 1,25-24 0,0-1-16,0 0 15,25 25-15,0-25 16,0 0-16,-1 25 0,-24-24 16,25 24-16,-25-25 0</inkml:trace>
  <inkml:trace contextRef="#ctx0" brushRef="#br0" timeOffset="28415.7158">28029 2183 0,'25'0'0,"-50"0"0,75 0 15,-25 0 1,-25 25 0,25-1-1,-25 1-15,0 0 16,0 0 0,0 0-16,0-1 15,0-48 32,24 24-47,-24-25 0,25 25 0,-25-25 16,25 0-16,0 0 15,0 25-15,-25-24 16,0-1 0,0 50 30,0-1-46,0 1 16,0 0 0,0 0-16,0 0 15,0-1 1,24-24-16,-24 25 0,0 0 16,25-25-16,0 0 15,0 0 1,0 0-16,-25-25 0,24 25 15,1 0-15,-25-25 16,50-24-16,-50 24 0,0 0 16,0 0-16,0 1 0,0-1 15,-25 0-15,0 25 16,0-25 0,1 25-1,24 25 1,24-25-1,1 0-15</inkml:trace>
  <inkml:trace contextRef="#ctx0" brushRef="#br0" timeOffset="28632.7472">28773 2183 0,'0'-25'0,"25"25"0,-74 0 31,24 0-31,0 0 16,0 25-16,25 0 16,-25-25-16,25 24 15,0 26-15,0-25 16,0 0 0,25-25-16,0 24 0,0-24 15</inkml:trace>
  <inkml:trace contextRef="#ctx0" brushRef="#br0" timeOffset="29502.9535">28972 2381 0,'25'0'31,"-25"-25"-16,24 25-15,1 0 0,0-24 0,0-1 16,-25-25 0,0 25-16,0 1 15,0-1 1,0 0-16,-25 25 0,0 0 16,0 0-16,1 0 15,-1 25-15,25 0 16,0-1-1,0 1-15,0 0 16,49-25-16,-24 0 16,0 0-1,0 0-15,0 0 0,0-25 0,-1 25 16,1 0 0,-25-25-16,25 1 0,0-1 0,-25 0 15,25 25 1,-25-25-16,0 0 15,0 1-15,24 24 32,-24 24-32,0 1 15,0 0-15,25 0 0,-25 0 16,0-1-16,0 1 0,0 0 16,0 0-16,0 0 0,-25-25 0,25 24 15,-24 1-15,24 0 16,-25-25-16,25-25 47,25 0-47,-25 1 15,24-1-15,1 25 0,25-50 16,-25 25-16,-1 25 16,1-24-16,0 24 0,0-25 15,0 25-15,-1-25 16,1 25-16,0 0 15,0-25 1,-25 50 31,-25 0-31,25 0-1,0-1-15,0 1 16,0 0-16,0 0 15,25 0-15,-25-1 16,0 1-16,-25-25 31,0 0-31,0-25 16,1 25 0,24-24-1,0-1-15,0 0 0</inkml:trace>
  <inkml:trace contextRef="#ctx0" brushRef="#br0" timeOffset="29753.2894">29964 1984 0,'0'0'0,"0"25"16,25 0-16,-25 0 15,0 0-15,0-1 16,0 26-16,0-25 0,0 0 16,25-1-16,-25 1 15,0 25-15,0-1 0,0-24 0,0 0 16,0 25-16,0-1 16,-25-24-16,25 0 0,-25-25 15,0 0-15,0 25 0</inkml:trace>
  <inkml:trace contextRef="#ctx0" brushRef="#br0" timeOffset="94505.9525">21034 2902 0,'0'0'0,"-24"0"0,24 25 110,0 0-110,0 0 15,0-1-15,0 1 16,0 0-16,0 0 0,0 24 16,0-24-16,0 0 15,24 0-15,-24 0 16,0-1-16,25 1 15,-25 0 1,25 0-16,0-25 16,-25 25-16,25-25 15,-1 0-15,1 0 0,0 24 16,25-24-16,-26 0 16,1 0-1,0-24-15,-25-1 0</inkml:trace>
  <inkml:trace contextRef="#ctx0" brushRef="#br0" timeOffset="94778.9139">21233 3150 0,'0'0'0,"25"0"31,-1 0-15,26 25-1,-25-25-15,0 25 0,-1-25 16,1 0-16,25 25 0,-25-1 16,-1-24-16,-24 25 0,0 0 15,0 0-15,0 0 16,-24-25-16,24 24 0,-25 1 16,0 0-16,0-25 0,0 25 15,1 0-15,-1-25 0,0 24 16,25 1-1</inkml:trace>
  <inkml:trace contextRef="#ctx0" brushRef="#br0" timeOffset="95079.144">21927 3324 0,'0'25'16,"0"-1"-1,25 1-15,-25 0 16,0 0-16,0 0 0,0-1 16,0 1-16,25 25 0,-25-25 15,0-1-15,0 1 0,0 0 16,0 0-16,0 0 0,0 0 15,0-1-15,-25-24 16,0 0-16,25-24 31,0-1-31</inkml:trace>
  <inkml:trace contextRef="#ctx0" brushRef="#br0" timeOffset="95866.6512">21952 3497 0,'0'-24'0,"0"48"0,0-73 0,0 24 16,25 0-16,-25 0 15,25 1 1,-25-1-16,25 25 0,-1 0 16,1 0-16,0 0 15,0 25 1,0-25-16,-25 49 16,0-24-1,0 0-15,0 0 0,-25-25 16,25 24-16,-25 1 15,0-25-15,0 0 0,25 25 16,-24-25-16,24-25 16,0 0-1,0 1-15,24-1 16,1 0-16,0 0 16,25 0-16,-26 25 15,1-24-15,0 24 16,25-25-16,-26 25 15,1 0-15,0 0 16,0 0-16,-25 25 16,0-1-1,0 1 1,-25-25-16,25 25 0,0 0 0,0 0 16,0-1-1,25-24 1,0 0-16,-1 0 15,1-24 1,0 24-16,25-50 16,-26 25-1,-24 0-15,25 25 16,-25-24-16,0 48 62,0 1-46,0 0 0,25-25-1,-25 25-15,25-25 32,-25-25-32,25 25 0,-25-25 15,24 0-15,1 25 16,-25-24-16,0-1 15,0 0-15,-25 0 32,1 25-32,24-25 0,24 25 47</inkml:trace>
  <inkml:trace contextRef="#ctx0" brushRef="#br0" timeOffset="97641.706">23093 3349 0,'0'0'0,"0"-25"0,0 0 16,0 0 0,-25 25-16,25-25 15,-24 25-15,-1 0 16,0 0-16,0 0 15,25 25-15,-25-25 0,1 25 16,-1-25-16,0 25 16,25 0-16,25-25 15,0 0 1,24 0-16,-24 0 16,0 0-16,0 0 15,-1 0-15,1 0 16,0 0-16,-25 49 15,25-49-15,-25 25 16,0 0-16,0 0 0,0 24 16,0 1-16,0-25 0,-25 49 15,25-49-15,-25 0 16,25 0-16,-25-25 0,25 24 16,-24 1-16,-1-50 15,25-24 1,0 24-1,25 0-15,-1-25 0,1 26 16,0-1-16,-25 0 0,25 0 16,0-24-16,-1 24 0,1 0 15,0 0-15,0 25 0,-25-25 0,49 1 16,-24-1-16,0 0 16,0 25-1,-25 25 16,0 0-15,0-1-16,-25 26 16,25-25-16,0 0 15,25-50 17,-25 0-32,0 0 15,25 0-15,-1 1 0,-24-1 16,25 0-1,0 0 1,0 25-16,0 0 16,-1 0-16,1 0 0,0 0 0,0 0 15,0 25-15,-1-25 16,26 0-16,-25 0 0,-25 25 16,25-25-16,-1 0 15,-24-25 16,-24 25-31,-1 0 16,0 0 0,0 0-16,0 25 15,1-25-15,-1 25 0,0-1 16,0-24-16,25 25 0,-25-25 16,25 25-16,50-25 15,-25 0 1,0 0-16,-1-25 0,1 0 15,0 1 1,0 24-16,-25-25 16,0 50-1,-25-1 1,0 1 0,25 0-1,25-25 1,0 0-16,0 0 15,-1-25-15,1 25 0,0-49 16,0 24 0,-25 0-16,25 25 0,-25-25 15,25 25 1,-25 25 0,0 0-16,0 0 15,-25-1-15,25 1 0,-25 0 16,25 0-1,25-50 17,0 0-32,-25 0 0,24 25 15,1-24-15,0-1 16,0 0-16,0 25 16,-25 25 15,0 0-31,0-1 15,0 1-15,0 0 32,24-50-1,1 0-31,-25 1 0,25 24 16,0 0-16,-25-25 15,25 25-15,-25-25 16,0 50 31,24-25-32,-24 25-15,25-25 16,0 0-16,0 0 16,24 0-16,-24 0 15,0 0-15,0-25 0,0 25 16,24-25-16,-24 25 0,0-25 15,-25 0-15,25 1 16,-25-1 0,-25 25-1,0 0-15,0 0 16,0 0-16,25 25 0,-24-25 16,24 24-16,-25 1 15,25 0-15,0 0 16,0 0-16,0-1 15,25 1-15,-25 0 0,24-25 16,-24 25-16,25-25 0,0 0 16,-75 0 15,26 0-15,-1 0-16,0 0 15</inkml:trace>
  <inkml:trace contextRef="#ctx0" brushRef="#br0" timeOffset="113416.5964">24929 3249 0,'25'0'156,"-1"0"-140,26 0-16,-25 0 15,0 0-15,-1 0 0,1 0 16,99 0-16,-99 0 0,0 0 16,24 0-16,-24 0 0,50 0 15,-51 0-15,1 0 0,0 0 16,0 0 0,-25-24 15,0-1-16,-25 25-15</inkml:trace>
  <inkml:trace contextRef="#ctx0" brushRef="#br0" timeOffset="113641.9539">25301 3125 0,'0'-24'15,"25"24"1,-1 0-1,1 0-15,0 0 0,0 0 0,0 24 16,-1-24-16,26 25 0,-25 0 16,-25 0-16,25-25 0,-25 25 15,0 24-15,0-24 16,0 0 0,-50-25-16,0 25 0,50-1 15,-24-24-15,-1 25 0,0-25 0,0 0 16</inkml:trace>
  <inkml:trace contextRef="#ctx0" brushRef="#br0" timeOffset="114842.2953">26268 3200 0,'-25'25'47,"25"-1"-47,0 1 15,0 0-15,0 0 0,0 0 0,0-1 16,0 1-16,0 0 16,0 0-16,0 0 0,0-1 0,0 1 15,0 0 1,-24-25-16,24 25 0,-25-50 31,25 0-31,-25 0 16,25 1-16,0-1 0,0-25 15,0 25-15,0-24 0,0 24 16,0 0-16,0-24 0,25 24 16,-25 0-16,0 0 0,25 25 15,-25-25-15,0 1 0,24 24 0,-24-25 16,25 25-16,0 0 15,0-25-15,0 25 16,-1 0-16,1 0 0,25 25 16,-25 0-16,-1-1 15,-24 1-15,0 0 16,0 0-16,0 0 16,-24-1-1,-1-24-15,25 25 16,-25-25-16,0 0 15,25-25 1,0 1-16,0-1 16,0 0-16,25 0 15,0 25-15,-25-25 16,25 25-16,-25-24 0,24 24 0,1-25 16,0 25-16,0 0 15,0 0-15,-1 0 16,1 0-16,0 0 15,0 0-15,0 0 16,-25 25-16,24-25 16,-24 24-16,0 1 31,0 0-31,0 0 16,0 0-1,0-1 1,25-24-1,0 0 1,-25-24-16,25 24 16,0 0-16,-1-25 0,-24 0 15,25 25-15,-25-25 0,25 0 16,0 25 0,-25-24-16,0 48 31,0 1-16,0 0 1,0 0-16,0 0 16,25-25-1,-1-25 17,-24 0-17,0 0-15,0 0 0,0 1 16,0-1-16,0 0 15,-24 25-15,-1-25 16,50 25 15,-1 0-15</inkml:trace>
  <inkml:trace contextRef="#ctx0" brushRef="#br0" timeOffset="115070.6863">27211 3051 0,'25'0'16,"-50"0"-16,74 0 0,-24 0 0,0 0 15,-25-25-15,-25 25 32,0 25-17,1 0-15,-1-25 16,0 25-16,0-1 16,25 1-16,-25-25 0,25 25 15,0 0 1,50-25-16,-25 25 15,24-25 1,-49 24-16,25-24 0,0 0 16,0 0-16,0 0 0</inkml:trace>
  <inkml:trace contextRef="#ctx0" brushRef="#br0" timeOffset="115669.6213">27484 3200 0,'-25'0'15,"50"-25"17,-1 25-17,1-25 1,0 25-16,-25-25 0,0 1 16,0-1-1,0 0 1,-25 25-1,0 25 1,1 0-16,24-1 16,-25-24-16,25 50 15,25-50 1,24 0 0,-24 0-16,0 0 0,0 0 15,-1 0-15,100-50 16,-99 50-16,0-24 15,0 24-15,-25-25 0,25 0 16,-1 25-16,-24-25 0,-24 25 16,-1 0-1,0 0-15,0 0 16,0 25-16,25 0 16,0 0-16,0-1 15,0 1-15,25 0 16,0 0-1,-25 0 1,-25-25 15,0 24-31,25-48 47,0-1-31,25 0-1,-25 0-15,25 25 0,0-25 16</inkml:trace>
  <inkml:trace contextRef="#ctx0" brushRef="#br0" timeOffset="115934.9138">28079 3076 0,'25'-25'0,"-50"50"0,75-50 0,-50 0 16,0 0-16,-25 25 15,0 0-15,0 0 16,0 0-1,0 25-15,25 0 0,0 0 16,-24-25-16,24 25 16,0-1-16,24 1 15,1 0 1,-25 0 0,0 0 15,-25-25-16,25-25 17</inkml:trace>
  <inkml:trace contextRef="#ctx0" brushRef="#br0" timeOffset="116447.4881">28277 3249 0,'25'0'31,"-25"-24"-15,25 24-16,0-25 0,0 25 15,-25-25-15,24 25 16,-24-25-16,0 0 0,0 1 16,-24-1-1,-1 25 1,0 25-1,0-1-15,25 1 16,0 0 0,0 0-16,25-25 15,0 25-15,0-25 16,-1 0-16,1 0 16,0-25-16,0 25 0,49-25 0,-49 25 15,0-25-15,0 25 0,-1-25 16,1 25-16,0-24 0,-25-1 15,25 25-15,-25-25 16,-25 25 0,0 25-1,25 0 1,0-1 0,0 1-16,0 0 0,25 0 15,-25 0-15,25-1 16,0 1-16,-25 0 0,0 0 15,-25 0-15,-25-25 16,25 0-16,-24 0 16</inkml:trace>
  <inkml:trace contextRef="#ctx0" brushRef="#br0" timeOffset="155382.9402">21010 3522 0,'-25'0'0,"25"25"47,0 0-31,0 0 0,-25-1-1,25 1 1,0 0-1,0 0 1,0 0-16,0 0 16,0-1-16,0 1 15,0 0-15,0 0 16,0 0-16,0-1 16,0 1-16,-25 0 15,25 0-15,0 0 16,0-1-16,0 1 15,-25 0-15,25 0 0,0 0 16,0-1 0,0 1-16,0 0 15,0 0 1,0 0-16,0-1 16,0 1-16,-24-25 15,24 25 1,0 0-16,24-25 15,1 0 1,-25 25-16,25-25 16,0 0-16,0 24 15,-1-24-15,1 0 16,0 0 0,0 0-16,0 0 15,-1 0 1,1 0-16,0 0 15,0 0 1,0 0-16,-1 0 16,1 0-1,0 0 1,0 25 0,0-25-1,-1 0 1,1 0-1,0 0-15,0 0 16,-50 0 47,25-25-48,-25 25-15</inkml:trace>
  <inkml:trace contextRef="#ctx0" brushRef="#br0" timeOffset="155726.026">21307 4242 0,'25'0'15,"0"0"-15,0 0 16,-1 24-16,1-24 16,-25 25-1,25-25 1,-25 25 0,0 0-1,0 0 1,0-1-16,0 1 15,-25-25 1,0 25 0,1 0-1,-1-25-15,0 25 0,0-25 16</inkml:trace>
  <inkml:trace contextRef="#ctx0" brushRef="#br0" timeOffset="157429.5406">21977 4266 0,'-25'0'16,"50"0"62,0 0-62,0 0-1,-1 0-15,1 0 16,0 0-16,0 0 16,0 0-16,-1 0 15,1 0-15,-25 25 78,0 0-78,0 0 16,0 0-16,0-1 16,0 1-16,0 0 15,0 0-15,-25-25 16,25 25-16,0-1 0,0 1 15,0 0-15,-24-25 0,24 25 16,0 0-16</inkml:trace>
  <inkml:trace contextRef="#ctx0" brushRef="#br0" timeOffset="157642.9919">21977 4638 0,'-25'0'15,"50"0"17,0 0-17,0 0-15,-1 0 0,1 0 0,0 0 16,25 0-16,-26 0 0,1 0 16,0 0-16,0 0 0,0 0 15,-1 0-15,1-24 16</inkml:trace>
  <inkml:trace contextRef="#ctx0" brushRef="#br0" timeOffset="158078.1574">22671 4043 0,'0'25'46,"0"0"-46,0 0 0,-24-25 16,24 24-16,0 1 0,-25 0 16,25 25-16,-25-26 0,25 1 15,-25 0-15,25 0 0,-25 0 16,1 24-16,-1-24 0,25 0 16,-25 0-16,25-1 0,-25 26 15,25-25-15,-25 0 0,25-1 16,0 1-16,-24 0 15,24 0-15,0 0 16,0-50 0,24 0-1</inkml:trace>
  <inkml:trace contextRef="#ctx0" brushRef="#br0" timeOffset="158508.0127">22845 4390 0,'0'-24'16,"0"48"31,-25 1-32,1-25 1,24 25-16,-25 0 16,25 0-1,-25-1-15,25 1 16,0 0-16,0 0 16,25-25-1,0 25-15,-1-25 16,1 0-16,0 0 0,0 0 15,0-25-15,-1 0 16,1 25-16,-25-25 0,25 0 16,-25 1-16,0-1 15,0 0-15,0 0 16,0 0-16,-25 25 16,0 0-16,1 0 0,-1 0 15,0 0-15</inkml:trace>
  <inkml:trace contextRef="#ctx0" brushRef="#br0" timeOffset="209605.8807">6970 5581 0,'0'-25'0,"-25"25"15,25 25 63,0 0-62,-24-25 0,24 25-16,0-1 15,0 1-15,0 0 16,0 0 0,0 0-1,0-1-15,0 1 0,0 0 16,-25 25-16,25-25 0,0-1 15,0 1-15,0 0 0,0 25 16,0-1-16,0-24 16,0 0-16,0 0 0,0-1 15,25 26-15,-25 0 0,0-26 16,0 1-16,0 0 0,0 49 0,0-49 16,0 25-16,0-25 15,0-1-15,-25 26 0,25 0 0,0-1 16,0-24-16,0 25 0,0-26 15,0 1-15,0 50 0,0-26 16,0-24-16,0 0 0,0 25 16,0-1-16,0 1 0,0-25 15,0-1-15,0 26 0,0-25 16,0 49-16,0-49 0,0 25 16,0-26-16,0 1 0,0 25 15,0-1-15,0 1 0,0-25 0,0 0 16,0 24-16,0 26 0,0-26 15,0-24-15,-25 25 0,25-26 16,0 26-16,0 0 0,0-25 16,-25-1-16,25 26 0,0-25 15,0 24-15,0 26 0,0-50 16,0 24-16,0 1 0,0-1 0,-25 26 16,25-26-16,0 1 0,0 0 15,0 24-15,0-24 16,0 74-16,0-75 0,0 1 0,-25 24 15,25-24-15,0 24 16,0 50-16,0-49 0,0-26 0,0 26 16,0-1-16,0 25 0,0-49 15,0 24-15,0-49 0,0 25 16,0-25-16,0 49 0</inkml:trace>
  <inkml:trace contextRef="#ctx0" brushRef="#br0" timeOffset="211055.2366">6747 5606 0,'25'0'62,"-1"0"-46,1 0 0,0 0-16,0 0 0,0 0 15,0 0-15,24-25 16,1 25-16,-25 0 0,-1 0 15,26 0-15,24-25 0,-24 25 16,0 0-16,24 0 0,-24 0 0,24-25 16,75 25-16,-75 0 0,1 0 15,-1 0-15,25-24 16,1 24-16,98 0 0,-74 0 0,0 0 16,0 0-16,0 0 0,99 0 15,-99 0-15,0 0 0,0 0 16,-24 0-16,-1 0 0,99 24 15,-123-24-15,-1 0 0,0 0 16,1 0-16,-25 0 0,49 0 16,-74 0-16,24-24 0,-24 24 15,0 0-15,0 0 0,-25-25 32,0 50 30,0-1-31,0 1-15,0 0 0,0 0-16,24 0 15,-24 24-15,0-24 0,0 0 16,0 0-16,0-1 15,25 1-15,-25 25 0,0-25 16,0 0-16,0-1 0,0 1 16,0 50-16,0-51 0,0 1 0,0 25 15,0-25-15,0 24 0,-25 26 16,25-26-16,0 1 0,0-1 16,0 1-16,0 24 0,0-24 15,-24 0-15,24-1 0,0-24 16,0 25-16,0 49 0,0-49 0,0-1 15,0 1-15,0-25 0,-25 74 16,25-50-16,0 1 16,-25 0-16,25-1 0,0 1 15,0 49-15,0-49 0,0-1 16,0 1-16,0-1 0,0 75 16,0-74-16,25 0 0,-25-1 0,0 26 15,25-26-15,-25 51 0,0-26 16,0-24-16,0-1 0,24 26 15,-24 24-15,0-25 0,0-24 16,0 24-16,25-24 0,-25 24 16,0 50-16,25-74 0,-25 24 0,0-24 15,0 24-15,25 50 0,-25-49 16,0-1-16,25 1 0,-25-26 16,0 26-16,24 49 0,-24-75 15,25 1-15,-25-1 0,0 1 16,25 74-16,0-99 0,-25 25 15,25-1-15,-25 1 0,0-25 16,24 24-16,1 1 0</inkml:trace>
  <inkml:trace contextRef="#ctx0" brushRef="#br0" timeOffset="211691.2367">6921 10220 0,'0'0'0,"24"0"0,1 0 15,0 0-15,0 0 16,0 0-16,-1 0 15,26 0-15,0 0 0,-1 0 16,1 0-16,-1 0 0,1 0 16,24 0-16,75 0 0,-74 0 15,24 0-15,0 0 0,0 24 16,125-24-16,-100 25 0,0-25 16,24 0-16,-24 25 0,298 0 15,-298 0-15,25-25 16,-25 24-16,0-24 0,124 25 15,-149 0-15,1-25 0,-1 25 0,-25-25 16,-24 0-16,49 0 0,-74 0 16,0 0-16</inkml:trace>
  <inkml:trace contextRef="#ctx0" brushRef="#br0" timeOffset="213026.5162">7590 4638 0,'25'0'15,"-25"25"204,0 0-203,0 0-16,0 0 15,0-1-15,0 1 0,0 25 16,0-25-16,0 0 0,0-1 0,0 26 16,0-25-16,-25 0 0,25-1 15,0 1-15,0 0 0,0 0 16,0-50 31,25-25-32,-25 26-15,25-1 16,0 0-16,24 0 16,-24 0-16,0 1 15,0 24-15,-25-25 0,24 25 16,-24 25 15,0-1-31,0 1 0,0 0 16,0 0-16,0 0 0,0-1 15,0 1-15,0 0 16,0 0 0,25-25-1,0 0-15,0-25 0,0 0 16,-1 0-1</inkml:trace>
  <inkml:trace contextRef="#ctx0" brushRef="#br0" timeOffset="213635.3938">8062 4936 0,'24'-25'0,"-24"1"16,0-1 0,-24 25 15,24 25-31,-25-25 15,0 24-15,0 26 16,0-50-16,25 25 0,0 0 16,0-1-1,0 1-15,25-25 16,0 0 0,0 0-16,-25-25 0,25 25 15,-1-24-15,-24-1 0,25 25 16,-25-25-16,25 0 15,-25 50 17,0 0-17,0 0 1,0-1 0,25-24-1,0 0-15,-1-24 16,1 24-1,-25-25 1,25 25-16,-25 25 47,0-1-47,0 1 31,0 0-15,25-25-1,0-25-15,-1 0 16,-24 1-16,25-1 16,0 0-16,-25 0 0,0 0 15,25 25-15,-25-24 0,25-1 16,-25 50 15,0-1-31</inkml:trace>
  <inkml:trace contextRef="#ctx0" brushRef="#br0" timeOffset="214059.676">8533 4986 0,'25'0'16,"-50"0"-16,74 0 0,-24-25 15,0 0 1,-25 0 0,0 1-1,-25 24 1,-24 24-1,24-24-15,0 0 0,0 25 16,25 0-16,-25-25 0,1 50 16,24-26-16,0 1 15,24-25 1,-24 25-16,25-25 0,0 0 16,0-25-16,0 0 0,-1 1 0,1-1 15,0 0-15,-25 0 16,25-24-16,0 24 0,-25-25 0,24 25 15,1 0-15,-25-24 0,25-1 16,-25 25-16,25 1 0,-25-1 16,0 50-1,0-1 1,0 26-16,-25-25 0,25 0 16,-25-1-16,25 26 0,-25-25 15,25 49-15,-24-49 16,24 0-16,0 0 0,0 0 15,0 24-15,0-24 0,0 0 16,24-25 0</inkml:trace>
  <inkml:trace contextRef="#ctx0" brushRef="#br0" timeOffset="214503.4137">8855 4887 0,'0'0'0,"0"24"31,0 1-15,0 0-16,0 0 15,0 0-15,0-1 16,0 1-16,25-25 31,0 0-31,-25-25 16,25 1-16,-25-1 0,24 25 15,-24-25-15,25 0 0,-25 0 16,0 50 15,0 0-31,0 0 16,0 0-16,0-1 16,0 1-16,25-25 0,0 25 15,0-25-15,0-25 16,-1 25-1,-24-25-15,0 1 0,0-1 16,0 0-16,0-25 0,-24 50 16,24-24-16,-25-1 0,25 0 15,0 50 1,25 0 0,-1-1-16,1-24 15,0 25-15</inkml:trace>
  <inkml:trace contextRef="#ctx0" brushRef="#br0" timeOffset="215252.9803">9351 4986 0,'0'0'0,"25"0"16,0-25 0,-25 0-16,0 0 15,-50 25 1,26 0 0,-1 0-16,25 25 0,-50 0 15,50 0-15,-25-25 0,25 25 16,0-1-1,25 1 1,0-25-16,0 0 16,0-25-16,-1 25 0,-24-24 15,25 24-15,0-50 0,-25 25 16,0 0 0,-25 50 15,25 0-31,0 0 0,0 0 15,25-1 1,0-24 0,0 0-16,-1-24 15,1 24-15,-25-25 0,25 25 16,0 0-16,-25-25 16,0 50 15,0 0-31,0-1 15,0 1-15,0 0 16,25-25 0,-1-25-1,1 0 1,0 25-16,-25-24 0,25-1 0,0 25 16,-25-25-16,24 25 0,1-25 15,-25 50 1,0 0-1,0 0 1,0-1-16,0 1 16,0 0-1,25-25 1,25-25 0,-50 0-16,24 25 15,-24-24-15,25 24 0,0-25 16,0 0-16,-25 0 0,25 0 15,-50 25 1,-25 0-16,25 25 16,1 0-16,-1-25 15,25 25-15,0 0 0,0-1 16,0 26-16,25-25 0,-1-25 16,26 49-16,0-24 15,24 0-15</inkml:trace>
  <inkml:trace contextRef="#ctx0" brushRef="#br0" timeOffset="216474.2171">15131 5358 0,'0'-25'0,"0"0"16,0 75 31,0-1-31,0-24-1,0 0-15,0 0 0,0 24 0,-25 26 16,25-50-16,0 24 0,0 1 15,0-1-15,0 1 0,0 49 16,0-49-16,0 0 0,0 24 16,0-24-16,0 98 0,0-98 15,0 24-15,-25 1 0,25-1 16,0-24-16,0 99 0,0-100 16,0 26-16,0-1 0,0-24 0,0 74 15,-25-75-15,25 26 0,0-26 16,0 175-1,-24-175-15,24 1 0,0-1 16,0 1-16,0 74 0,-25-74 16,25-1-16,0 1 0,0 0 15,0-1-15,0 50 0,0-49 0,0 0 16,0-1-16,0 26 16,0 24-16,0-50 0,0 1 15,0 24-15,0-24 0,0 0 16,0 74-16,0-75 0,25 26 0,-25-26 15,0 1-15,24 74 0,-24-50 16,0-24-16,0 0 0,0-1 16,0 1-16,0 49 15,0-49-15,-24-1 0,24-24 0,-25 25 16,25-26-16,-25 1 0</inkml:trace>
  <inkml:trace contextRef="#ctx0" brushRef="#br0" timeOffset="218217.2823">15056 5184 0,'-24'0'15,"-1"0"1,50 0 15,-1-25-15,1 25-16,0 0 15,0 0-15,24 0 16,-24 0-16,0 0 0,0 0 16,24 25-16,26-25 0,-25 0 15,-1 0-15,1 0 0,-1 25 0,26-25 16,49 0-16,-50 0 0,1 0 16,-1 25-16,0-25 0,1 0 15,98 25-15,-98-25 0,-1 0 16,1 24-16,-1-24 0,75 25 15,-75-25-15,1 0 0,-26 25 16,26-25-16,-26 0 0,51 0 0,-51 0 16,1 0-16,-25 0 0,24 0 15,-24 0-15,25 0 16,-26 0-16,1 0 0,0 0 16,0 0-16,25 0 0,-26 0 15,1 25-15,0-25 0,0 0 0,0 0 16,-1 0-16,-24 25 15,25-25-15,-25 24 47,0 1-31,0 0 0,0 0-16,0 0 15,0 24-15,0-24 16,0 0-16,0 0 15,0 49-15,0-24 0,0-26 16,0 1-16,0 0 0,0 50 16,0-1-16,0-24 15,0-26-15,0 26 0,0 24 16,0-24-16,0-25 0,0 24 16,0 1-16,0 49 0,0-49 15,0-1-15,0-24 0,0 25 16,0-1-16,0 51 0,-25-51 0,25 1 15,-24 0-15,24-1 16,-50 50-16,50-24 0,-25-26 0,25 1 16,0 0-16,-25-1 15,25 50-15,0-49 0,-24 24 0,24-24 16,0 0-16,0 49 0,0-25 16,0-24-16,0-1 0,0 1 15,0 25-15,-25 24 0,25-25 16,0-24-16,0-1 0,0 26 15,0 24-15,0-49 0,0 24 0,0-24 16,0 24-16,0-24 0,0 74 16,0-75-16,0 26 0,0-26 15,0 26-15,0 49 0,0-75 16,0 26-16,0-26 0,0 26 16,25-26-16,-25 75 0,0-74 15,0 0-15,24 24 0,-24-24 16,25 49-16,-25-49 0,0-1 15,25 1-15,-25-1 0,0 1 16,25 24-16,-25-24 0,0-25 16,25 24-16,-25-24 0,0 25 15,0-25-15,0-1 0,0 1 16,0 0-16,0 0 16,-25-25-1,0 0 1,0 0-1,0 0-15,1-25 0,-1 0 16,0 25-16,-25-25 16,25 25-16,1 0 0,-1-24 15,-25 24-15,25 0 0,-49-25 16,24 25-16,1-25 0,-1 25 16,1-25-16,-51 0 0,26 25 0,0 0 15,-1-24-15,1 24 0,-75-25 16,50 0-16,24 25 15,-24 0-15,25-25 0,-26 25 16,-48-25-16,73 25 0,1-24 0,24 24 16,1-25-16,-1 25 0,0-25 15,26 0-15,24 0 0,0 1 16</inkml:trace>
  <inkml:trace contextRef="#ctx0" brushRef="#br0" timeOffset="219214.2766">15701 4490 0,'0'0'0,"0"-25"0,25 25 0,-25-25 16,0 0-16,0 0 31,-25 25-31,1 0 16,-1 0-1,0 0-15,0 0 0,0 0 0,25 25 16,-24-25-16,-1 0 0,0 50 15,25-25 1,0-1-16,25 1 16,-25 0-16,25-25 15,-25 25-15,24-25 0,1 25 16,-25-1-16,25-24 0,-25 25 0,0 0 16,-25-25 15,25 25-31,-25-25 15,1 0-15,-1 0 0,0 0 16,0-25-16,25 0 16,25 25-16,-25-25 15,74 25-15,-49-24 0</inkml:trace>
  <inkml:trace contextRef="#ctx0" brushRef="#br0" timeOffset="219677.4008">15801 4564 0,'49'0'15,"-198"25"-15,249-50 0,-26 25 0,-99 0 31,0 25-31,25 0 16,0-1 0,-24-24-16,24 25 0,0 0 15,49-25-15,-24 0 16,0 25-16,24-25 0,-24 0 16,-25-50-16,25 50 0,-25-25 15,25 1-15,-25-1 0,0 0 16,0 0-16,-25 25 0,25-25 15,-25 1-15,-24 24 0,49-25 16,24 25 15,1 0-31,25-25 16,-1 25-16,-24 0 0,0-25 16,25 25-16,-26-25 0,51 1 0,-50-1 15,-1 0-15,1 0 0,0 0 16,0 1-16,0-26 0,-25 25 15,0 0-15,0 1 16,0-1-16,0 50 31,-25 24-31,25-24 0,-25 0 16,25 24-16,0-24 0,-25 50 16,25-26-16,0 1 0,0-25 15,0 24-15,0 26 0,0-51 16,0 26-16,-25-25 15,25 0-15,0-1 0,0 1 0,-24 0 16</inkml:trace>
  <inkml:trace contextRef="#ctx0" brushRef="#br0" timeOffset="219806.0422">16173 4589 0,'0'-25'0,"0"50"0,0-75 15,24 50 1,1 0-1,25-25-15,-25 25 0,-1 0 0,1 0 16,0 0-16,50-24 0</inkml:trace>
  <inkml:trace contextRef="#ctx0" brushRef="#br0" timeOffset="219998.5309">16594 4291 0,'0'0'0,"0"-25"0,0 1 0,0-1 15,0 50 1,0-1-1,0 1-15,25 25 0,-25-1 16,0 1-16,0-25 16,0 0-16,0 24 0,-25-24 15,25 49-15,-24-49 0,24 0 16,0 0-16,0 0 0,-25-25 16,25 24-16,-25-24 0</inkml:trace>
  <inkml:trace contextRef="#ctx0" brushRef="#br0" timeOffset="221312.6937">16470 4490 0,'0'0'0,"50"0"47,-25 0-47,24 0 15,-24 0-15,0 24 0,25-24 16,-26 0-16,1 0 0,0 25 15,0-25-15,-25 25 16,0 0-16,0 0 16,-25-25-16,25 24 15,-25 1-15,25 0 16,0 0-16,25-25 31,0-25-15,0 0-16,-1 0 15,1 25-15,-25-24 16,25 24-16,-25-25 16,0 50-1,0-1-15,0 1 16,-25 0-16,25 0 16,0 0-16,0-1 15,25-24-15,0 25 16,0-25-16,-25-25 15,0-24-15,0 24 16,0 0-16,0 0 0,0-24 16,0 24-16,0 0 15,0 0-15,0 50 32,24-25-17,1 0-15,-25 25 0,25-25 16,0 25-16,24 0 0,-24-25 15,0 0-15,0 24 0,0-24 16,-1 0-16,1 0 0,0 0 0,0 0 16,-25-24-1,-25-1 17,0 25-32,0 0 0,1 0 15,-1 0-15,0 25 16,25-1-16,0 1 15,0 0-15,25-25 16,0 0 0,24 0-16,-24 0 15,0-25-15,0 25 16,-25-25-16,0 1 31,0 48 0,-25 1-31,25 0 16,25-25 0,-1 0-1,1 0 1,-25-25-16,25 25 0,0 0 16,-25 25 46,0 0-46,0 0 15,25-25-15,-1 24-1,1-24-15,25 0 0,-25 0 16,0 0-16,24 0 0,-24-24 15,0 24-15,24-25 0,-49 0 16,25 25-16,-25-25 0,25 25 16,-50 0-1,0 0-15,1 25 16,-1-25-16,50 0 47,-25-25-47,24 25 15,-24-25 1,0 1 0,-24 24-1,-26-25-15,25 25 16,0 0-16,-24 25 16,49 24-16,-25-24 0,25 0 15,0 0 1,25 24-16,0-24 0,-1 0 0,26 0 15,-25 0-15,99 24 0,-75-49 16,1 0-16,24 0 0,-24 0 16</inkml:trace>
  <inkml:trace contextRef="#ctx0" brushRef="#br0" timeOffset="245478.9703">11509 4192 0,'0'-25'16,"-24"25"-1,24-25 1,0 1 15,-25 24-31,0 0 31,0 0-31,0 0 16,1 49 0,-1-24-16,25 0 0,-25 0 15,0-1-15,25 26 16,0-25-16,0 0 15,25-25 1,0 0-16,0-25 16,-1 0-16,1 25 15,-25-25-15,25 0 0,0 1 16,-25-1-16,25 0 0,-25 0 16,24 25-1,-24 25 1,0 25-1,-24-1 1,24-24-16,0 0 0,0 0 16,24-1-16,1-24 31,-25-24-31</inkml:trace>
  <inkml:trace contextRef="#ctx0" brushRef="#br0" timeOffset="246239.75">11733 3820 0,'0'0'0,"0"-25"0,0 0 16,0 50 0,0 25-16,0-25 15,0-1-15,24 26 16,-24 0-16,0-26 0,0 26 15,0-25-15,-24 24 0,24 1 16,0-25-16,-25 0 0,25-1 0,-25-24 16,25 50-16,0-75 31,25 0-15,-25 1-16,25-26 15,-25 25-15,24 0 0,1 1 16,0-1-16,0 0 0,0 25 15,-25-25-15,24 25 16,1 25-16,0-25 0,-25 50 16,0-26-16,0 1 15,0 0-15,-25 0 0,25 0 16,-25-1-16,1 1 16,-1 0-16,0 0 15,0-25-15,0 0 16,25-25-1,25 0 1,0 0-16,0 25 0,0-24 0,-1 24 16,1-50-16,0 50 0,0-25 15,0 0-15,-1 25 0,1-24 16,0-1-16,0 0 0,0 25 16,-25-25-16,24 25 0,-24-25 15,25 1-15,-50 24 31,25 24-15,-24-24-16,-1 25 16,0-25-16,25 25 0,0 0 15,0 0-15,25-25 16,-25 24-16,25-24 16,-25 25-1,24-25-15,1 25 0,-25 0 16,25-25-1,-25 25-15,0-1 16,-25-24-16,0 0 16,1 0-1,-1 0-15,25-24 0,0-1 16,0 0 0,0 0-16,25 0 0</inkml:trace>
  <inkml:trace contextRef="#ctx0" brushRef="#br0" timeOffset="246819.6826">12328 3894 0,'0'0'16,"25"-24"-16,-25-1 0,25 25 16,-25-25-16,0 75 31,0-26-31,0 1 0,0 0 16,0 0-16,0 24 0,0 1 15,0-25-15,0 0 0,0-1 16,-25 1-16,25 0 0,0 25 15,0-26-15,-25-24 16,25 25-16,-25-25 16,25-25-16,0 1 15,0-1-15,-25 0 0,25 0 16,0 0-16,0-24 16,0 24-1,0 0-15,25 25 16,0-25-16,0 25 0,0-24 15,-1 24-15,26 0 16,-25 0-16,0 0 16,-1 0-16,1 0 15,-25 24-15,0 1 16,0 0-16,0 0 16,0 0-16,0-1 15,0 1-15,0 0 16,0-50 15,0 0-15,25 25-16,-25-24 0,25-1 15,0-25-15,-1 25 16,-24 1-16,25-1 16,0-25-16,0 50 0,-25-25 15,25 25-15,-25-24 16,0 48 15,0 1-31,0 0 16,0 0-16</inkml:trace>
  <inkml:trace contextRef="#ctx0" brushRef="#br0" timeOffset="247584.6604">12774 4018 0,'75'25'16,"-50"-25"-16,-125-25 0,224 75 16,-99-50-16,0 0 0,0 0 15,0-25-15,-25 0 16,24 1-16,-24-1 15,-24 0 17,-1 25-32,0 0 15,0 25-15,0 24 16,1-49-16,24 25 0,-25 0 16,0 25-16,25-26 15,0 1 1,25-25-16,0 0 0,24 0 15,-24-25 1,0 1-16,0-1 0,-1 25 16,-24-25-16,0 0 0,25 0 15,-25 1-15,-25 48 32,25 1-17,0 0-15,0 0 16,-24 0-16,24-1 15,24-24 1,1 0-16,-25-24 16,50-1-16,-25 25 0,-1-25 15,1 0-15,0 25 0,-25-25 16,50 1-16,-50-1 0,25 0 0,-25 0 16,-25 25 15,0 25-31,0 0 15,0 0-15,25-1 0,-25 1 16,1 25-16,24-25 16,0-1-16,24 1 15,1-25 1,0 0-16,0 0 0,25 0 16,-26-25-1,1 25-15,0-24 0,0-26 16,0 25-16,-1 0 0,-24 1 0,25-1 15,0 0-15,0-25 0,-25 26 16,25-26-16,-25 25 0,24 0 16,-24 1-16,0-1 0,0 0 15,0 0-15,0 50 32,0 0-32,0 0 0,-24 24 15,24-24-15,0 25 0,0-26 16,0 1-16,-25 25 15,25-1-15,0 1 0,0-25 16,0 0-16,0-1 0,0 1 16,-25 0-16</inkml:trace>
  <inkml:trace contextRef="#ctx0" brushRef="#br0" timeOffset="247838.6625">13395 4018 0,'0'0'15,"0"-24"-15,-25 24 16,50 0 0,-1 0-16,26 0 15,-25 0-15,0 0 0,-1-25 16,1 25-16,0 0 0,0 0 0,0 0 16,-1 0-16,1 0 15,-25 25-15,0-1 16,0 1-16,0 0 15,-25 0-15,25 0 16,0-1-16,0-73 31</inkml:trace>
  <inkml:trace contextRef="#ctx0" brushRef="#br0" timeOffset="248412.1095">13593 3870 0,'0'0'0,"0"-25"0,-25 25 15,25 25 17,50-25-32,-25 0 15,24 0-15,-49 24 0,25-24 16,0 0-16,0 25 0,-1-25 0,26 25 16,-25-25-16,-25 25 15,0 0 1,0-1-16,-25 1 0,25 0 15,0 0 1,0 0-16,50-25 31,-50-25-31,24 25 0,-24-25 16,25-25-16,0 26 16,-25-1-16,0 0 0,0 0 15,0 0-15,-25 1 0,0 24 16,1 0-1,-1 0-15,0 24 16,25 1-16,0 0 16,25-25-1,0 0-15,-1 0 16,1 0-16,0 0 16,0-25-16,0 0 0,-1 1 15,1 24 1,0 0-16,-25 49 15,25-49-15,0 50 16,-1-25-16,1-1 16,0-24-16,25 25 15,-26 0-15,1-25 0,0 25 16,0-25-16,0 0 0,0 25 16,-25-50 30</inkml:trace>
  <inkml:trace contextRef="#ctx0" brushRef="#br0" timeOffset="248951.0036">12179 4638 0,'0'0'0,"-25"0"0,0 0 0,25-24 15,-24-1 1,48 25 31,26 0-47,-25 0 16,0 0-16,24 0 0,-24 0 15,50-25-15,-26 25 0,26 0 16,-26 0-16,26 0 0,73-25 15,1 25-15,-74 0 0,-1 0 16,0 0-16,26 0 16,-51 0-16,1 25 0,0-25 0,-26 0 15,26 25-15,-25-25 0,0 0 16,-1 25-16,1-25 16,25 0-1,-25 0-15,-1 0 0,26 0 0,24 0 16,-49-25-16,25 25 0,-1-25 15,1 0-15,-25 0 0,24 1 16,-24-1-16,0 25 0,-25-25 16,25 25-16,-25-25 0</inkml:trace>
  <inkml:trace contextRef="#ctx0" brushRef="#br0" timeOffset="251283.765">7789 6276 0,'0'-25'16,"24"25"31,-24-25-32,0 0 17,-24 25-1,-1 0-31,25-25 0,-25 25 16,0 0-16,0 0 15,1 0 1,-1 25-16,0 0 15,0 0 1,0-25-16,25 25 0,0-1 16,-24-24-16,24 25 0,-25 0 0,0 0 15,25 0-15,0-1 16,0 1-16,0 0 0,0 0 16,0 0-16,0-1 15,25 1-15,-25 0 16,25-25-16,-1 0 0,-24 25 15,50-25-15,-50 25 0,25-25 0,0 0 16,-1 0-16,26 0 16,-25 0-16,0 0 15,-1-25 1,1 25-16,-25-25 16,25 25 15,-25-25-31,0 0 15</inkml:trace>
  <inkml:trace contextRef="#ctx0" brushRef="#br0" timeOffset="251720.2087">8086 6251 0,'0'-25'16,"0"50"15,0 0-15,0-1-1,0 1 1,0 0 0,0 0-16,-24-25 0,24 25 15,0-1-15,0 1 0,0 0 16,0 0-16,0 24 16,0-24-16,0 0 15,0 0-15,0 0 16,0-1-16,0 1 15,0 0-15,0-50 47,-25 25-47,25-25 16,0 1-16</inkml:trace>
  <inkml:trace contextRef="#ctx0" brushRef="#br0" timeOffset="252059.0659">8062 6251 0,'0'0'0,"0"-25"16,0 0-16,24 25 31,1-25-31,0 25 0,0 0 16,24 25-1,-24-25-15,-25 25 16,25-25-16,-25 25 0,25 0 15,-25-1-15,25-24 16,-25 25-16,0 0 0,0 0 16,0 0-1,-25-25-15,0 0 16,25 24-16,-25-24 16,0 25-16,1-25 0,-1 0 15,0 25 1,0-25-16,25-25 31,25 25-31,-25-25 16</inkml:trace>
  <inkml:trace contextRef="#ctx0" brushRef="#br0" timeOffset="252808.0703">8533 6251 0,'0'-25'16,"0"50"46,0 0-46,0-1-16,-25 1 16,25 0-16,0 0 15,0 0-15,0-1 16,0 1-16,0 0 15,25 0-15,-25 0 16,0-1 0,25-24-16,-1 0 15,1 0-15,-25-24 16,25 24-16,-25-25 16,25 25-16,-25-25 0,25 25 15,-1-25-15,-24 0 0,25 1 16,-25-1-16,25 25 0,-25-25 15,25 0-15,-25 0 0,25 1 0,-25-1 16,24 0 0,-24 50 46,-24-25-46,24 25-16,0-1 15,-25 1 1,25 0-16,-25-25 16,25 25-16,0 24 0,0-24 15,0 0-15,0 25 16,0-26 0,0 1-16,25 0 15,-25 0 1,25-25-1,-1-50 1,-24 25-16</inkml:trace>
  <inkml:trace contextRef="#ctx0" brushRef="#br0" timeOffset="264963.5348">12601 5234 0,'0'-25'31,"-25"50"47,0-25-78,25 25 16,-25-1-16,25 1 0,-24-25 16,24 50-16,0-25 0,-25-1 15,25 1-15,0 0 0,0 0 16,0 0-16,0-1 0,25 1 15,-1-25-15,26 0 16,-25 0-16,0 0 16,-1 0-16,1-49 0,0 24 15,-25 0-15,25 0 16,-25 0-16,0 1 0,25-26 0,-25 25 16,0 0-16,0 1 0,0-1 15,-25 0-15,0 25 0,0 0 16,25-25-16,-25 25 15,1 0-15,-1 0 16,25 25-16,0 0 16,25-25-1,24 25-15</inkml:trace>
  <inkml:trace contextRef="#ctx0" brushRef="#br0" timeOffset="265264.3623">13196 5159 0,'0'0'0,"25"-24"0,-25-1 16,-25 25-1,0 0 1,0 25-16,1-25 0,-1 24 16,0 1-16,0 0 15,25 0-15,0 0 16,0-1-16,25 1 15,25 25 1,-26-50-16,-24 25 0,25-25 0,0 24 16,0 1-16,-25 0 15,0 0 1,-25-25-16,0 25 0,0-1 16,1-24-16,-1 0 0,0 25 15,-25-25-15,26 0 0,-1 25 16</inkml:trace>
  <inkml:trace contextRef="#ctx0" brushRef="#br0" timeOffset="266895.8906">15553 6077 0,'0'-25'15,"0"50"79,0 0-78,0 25-1,0-26-15,0 1 16,-25 0-16,25 25 15,0-26-15,0 1 0,0 0 16,0 0-16,0 0 0,-25-1 16,25 1-16,0 0 0,0 0 15,-25-25-15,25 25 0,0-50 32,0-25-17,-25 25-15,25 1 16,0-51-16</inkml:trace>
  <inkml:trace contextRef="#ctx0" brushRef="#br0" timeOffset="267151.1946">15503 6152 0,'0'-25'16,"0"50"-16,0-75 0,25 25 0,-25 0 0,25 1 15,-25-1-15,24 25 0,-24-25 16,25 25-16,0-25 16,0 25-16,0 0 0,-25 25 15,24 0-15,-24 0 16,0-1-1,0 1-15,0 0 0,-24 0 16,24 0-16,-25-1 0,0 1 16,0 0-16,0 0 15,1-25-15,-1 25 16,25-50 15,0 0-31,0 0 16,25 0-16,-1 1 0</inkml:trace>
  <inkml:trace contextRef="#ctx0" brushRef="#br0" timeOffset="267802.7555">15850 6077 0,'0'0'15,"25"0"-15,-25 25 31,0 0-31,0 0 16,0-1-16,-25 1 0,25 0 16,-25 0-16,25 0 15,0-50 32,25-25-47,-25 25 16,0 1-16,25 24 0,-25-25 15,25 0-15,0 0 0,-1 25 16,-24-25-16,25 25 0,0 0 16,0 0-1,0 0 1,-1 0 0,-24 25-16,25-25 15,-25 25-15,25-25 16,-25 25 15,-25-25-15,25 25-16,0-1 15,-25-24-15,25 25 16,0 0-16,0 0 16,0 0-16,25-25 15,0 0 1,0 0-16,0-25 15,-1 0 1,-24 0-16,0 0 0,25 25 16,-25-24-16,0-1 15,-25 0-15,1 25 0,24-25 16,-25 25-16,0 0 16,0 0-16,25 25 15,-25-25-15,25 25 16,25-25-1,-25 25-15,25-25 0,0 0 16,0 0-16</inkml:trace>
  <inkml:trace contextRef="#ctx0" brushRef="#br0" timeOffset="268052.1367">16346 6102 0,'0'0'0,"25"0"16,0-25-16,0 0 15,-50 50 32,0-25-47,25 25 0,0 0 16,-25-25-16,0 25 15,25-1-15,-24-24 0,24 25 16,0 0-16,0 0 0,24 0 16,1-1-1,0 1-15,0-25 16,0 0-16,0 0 0,-1 0 15,1 0-15,-25-25 0,25 25 16,-25-24-16</inkml:trace>
  <inkml:trace contextRef="#ctx0" brushRef="#br0" timeOffset="268484.2242">16669 6201 0,'25'-25'31,"-1"25"-15,1 0-16,-25-24 15,25 24-15,-25-25 16,0 0 0,0 0-1,-25 25-15,25-25 31,-25 25-31,1 0 32,-1 0-32,25 25 0,-25-25 15,25 25-15,-25-25 0,25 25 16,-25-25-16,25 25 0,0-1 16,-24-24-16,24 25 15,0 0-15,0 0 16,0 0-16,24-25 15,-24 24-15,25-24 16,0 0 0,0 0-1,0-24 1,-1 24 0</inkml:trace>
  <inkml:trace contextRef="#ctx0" brushRef="#br0" timeOffset="269086.6206">16694 6251 0,'-25'0'16,"0"0"15,50 0-16,0 0 1,-1 0-16,1 0 16,0 0-1,0-25-15,0 0 16,-25 0-16,24 25 16,-24-24-16,0-1 15,0 0 1,-24 25-1,-1 0-15,0 0 16,0 0-16,0 0 16,1 25-16,-1 0 0,25-1 15,-25 1 1,25 0-16,0 0 0,0 0 16,0-1-16,0 1 15,25 0-15,0-25 16,-1 25-1,1-25-15,0 0 16,0 0-16,0 0 0,-1 0 16,1 0-16,0-25 0,0 25 15,0 0-15,24-25 0</inkml:trace>
  <inkml:trace contextRef="#ctx0" brushRef="#br0" timeOffset="269502.5098">17165 6152 0,'0'0'0,"0"-25"15,-25 25-15,25-25 16,-25 25-16,0 25 63,1-25-48,-1 25-15,25-1 0,0 1 16,0 0-1,0 0-15,25-25 16,-1 25-16,-24-1 16,25-24-1,0 25-15,0-25 16,-25 25 0,-25-25 15,0 0-16,-24 0 1,24 0-16,0 0 16,50-25 31,0 25-47,-1-25 0,1 25 15,0-24-15</inkml:trace>
  <inkml:trace contextRef="#ctx0" brushRef="#br0" timeOffset="269782.1585">17289 6201 0,'0'0'0,"25"0"0,-25-25 16,24 25-16,1 0 16,-25-24-16,25 24 0,-25-25 15,-25 25 17,0 0-17,1 0 1,24 25-16,0-1 15,24 1 1,-24 0-16,0 0 16,25-25-16,0 25 15,0-25-15,-25 24 16,0 1 0,-25-25-16,0 0 15,0 25-15,-24-25 0,24 0 16,0 0-1</inkml:trace>
  <inkml:trace contextRef="#ctx0" brushRef="#br0" timeOffset="373268.3584">7764 7491 0,'0'-25'16,"0"0"0,0 1-1,0-1 1,0 50 109,0-1-125,-25 1 15,25 0-15,0 0 0,0 0 16,0 24-16,0-24 0,0 25 16,0-26-16,0 1 0,-25 25 15,25-25-15,0-1 16,0 1-16,0 0 16,-25-50 15,25 0-31,0 1 0,0-1 15,0 0-15,0-25 0,0 26 16,0-26-16,0 25 0,25 0 16,-25 1-16,0-26 0,25 25 15,0 0-15,0 1 0,-1-26 16,1 50-16,0 0 16,0 0-1,0 25-15,-25 0 0,24-1 16,-24 1-16,0 0 0,0 0 15,0 0-15,0-1 0,0 1 16,0 0-16,-24 0 0,24 0 16,-25-25-16,0 24 0,0-24 15,-24 25-15,24-25 16,0 0-16,0-25 16,0 25-16,25-24 15,0-1 1,25 25-16,0 0 15,0 0 1,0 0-16,-25 25 0,24-25 16,-24 24-16,50 1 0,-50 0 15,25-25-15,0 25 0,-1 0 16,1-25-16,0 0 16,-25 24-16,25-24 0,0 0 15,0 0 1,-25-24-16</inkml:trace>
  <inkml:trace contextRef="#ctx0" brushRef="#br0" timeOffset="373736.1156">8235 7441 0,'0'0'0,"25"-24"0,-25-1 15,0 50 16,25-1-31,-25 1 16,0 25-16,0-25 0,-25-1 16,25 1-16,0 0 15,-25 25-15,0-50 0,25 24 16,0 1-16,-24 0 16,24-50-1,0 0 1,24 1-16,-24-1 0,25 0 15,-25 0-15,25-24 0,-25 24 16,25 0-16,-25 0 0,25 0 16,-25 1-16,24-1 0,1 25 15,-25-25-15,25 25 0,0 0 16,0 0 0,-25 25-16,0 0 15,0-1-15,0 1 16,0 0-16,24 25 0,-24-26 15,0 1-15,0 0 0,0 0 16,0 0-16,0 24 16,0-24-16,0 0 0,0 0 15,-24-25 1,-1-25 0,0 0-16</inkml:trace>
  <inkml:trace contextRef="#ctx0" brushRef="#br0" timeOffset="373895.6918">8310 7665 0,'-25'0'15,"25"-25"1,25 25 0,-1 0-1,1 0-15,0-25 16,0 25-16,0 0 0,-1 0 16,1 0-1,0-25-15,0 25 0,0 0 16,-25-25-16</inkml:trace>
  <inkml:trace contextRef="#ctx0" brushRef="#br0" timeOffset="374398.8743">8682 7441 0,'0'0'0,"0"-24"15,0 48 17,0 1-17,0 0-15,0 0 0,0 0 16,0-1-16,0 26 0,0-25 15,0 0-15,0-1 16,0 1-16,24-50 31,-24 1-31,25-1 0,-25 0 16,0 0-16,25-24 16,-25 24-16,0 0 0,25 0 15,-25 0-15,25 1 0,-25-1 16,24 25-1,-24 25 1,0-1 0,0 26-16,0-25 0,0 0 15,0-1-15,0 1 16,25 0-16,-25 0 16,25-25-16,-25-25 15,25 25-15,-25-25 16,25 0-16,-1-24 15,-24 24-15,25 0 0,0 0 0,25-24 16,-50 24-16,25 25 16,-25-25-16,0 50 15,0 25 1,0-26-16,0 26 0,0-25 16,0 0-16,0-1 15,24 1-15,1 0 0,25 0 16,-25-25-16,24 0 0</inkml:trace>
  <inkml:trace contextRef="#ctx0" brushRef="#br0" timeOffset="376861.5142">15280 7268 0,'0'-25'31,"0"50"1,24-25-32,1 0 31,-25-25-15,0 0-1,25 25-15,-25-25 16,25 25-1,-25-24 1,-25 24 0,0 0-1,0 0-15,25 24 16,-24-24-16,24 25 0,-25 0 0,0 0 16,25 0-16,-25-25 0,25 24 15,0 1-15,-25 0 0,25 0 16,0 0-16,25-25 15,0 0 1,0 0-16,0-25 0,-1 0 16,1 0-16,0 0 15,0 1-15,-25-1 16,25 0-16,-25 0 16,0 50 15,-25 25-31,25-1 15,0-24-15,0 0 16,0 0-16,0-1 16,25-24-16,0 0 15,-1 0-15,1 0 16,0 0-16,-25-24 0,25 24 0,0 0 16</inkml:trace>
  <inkml:trace contextRef="#ctx0" brushRef="#br0" timeOffset="377280.4234">15677 7268 0,'0'0'0,"24"0"0,-24-25 16,0 0-16,-24 25 31,-1 25-15,0-25 0,0 25-16,0 0 15,1-25-15,24 24 16,-25 1-16,25 0 15,0 0-15,0 0 16,25-1 0,-1-24-16,1 0 15,0-24-15,0-1 16,0 0-16,-25 0 0,24 0 16,-24 1-16,25-1 0,0 0 15,-25 0-15,0 0 0,25 1 16,-25-1-16,0 0 0,0 0 15,0 50 17,-25-25-32,25 25 0,0 0 15,-25 24-15,25-24 0,0 0 16,-25 0-16,25-1 0,0 1 16,0 25-16,0-25 15,0-1-15,25-24 16,0 0-16,0 0 0,0 0 15</inkml:trace>
  <inkml:trace contextRef="#ctx0" brushRef="#br0" timeOffset="377948.0006">16049 7268 0,'0'-25'0,"0"0"15,0 0 1,-25 25-1,0 0 1,0 0-16,0 25 0,1 0 16,-1-25-16,25 25 15,-25-25-15,25 49 0,-25-24 16,25 0 0,25 0-16,0-25 15,0 0 1,24-25-16,-24 0 15,0 0-15,0 1 0,-1-1 16,-24 0-16,25 0 0,-25 0 16,0 1-16,25-1 0,0 0 15,-25 0-15,0 0 0,25 25 0,-25-24 16,0-1-16,0 74 31,-25-24-31,25 0 16,0 0-16,-25 0 15,25 24-15,0-24 0,0 0 16,0 0-16,0-1 16,25-24-16,0-24 31,-1 24-31,1 0 16,25-50-1,-50 25-15,-25 50 31,25 0-15,-25 0-16,25-1 16,25-24 15,0-24-15,0-1-16,-1 0 15,1-25-15,0 50 16,-25-24-16,0-1 0,25 25 15,-25-25-15,0 0 0,25 25 0,-25 25 32,0 0-32</inkml:trace>
  <inkml:trace contextRef="#ctx0" brushRef="#br0" timeOffset="378648.131">16446 7293 0,'0'0'0,"0"24"15,24-24 1,1-24 15,0 24-31,-25-50 0,25 50 16,-25-25-16,0 0 0,0 1 15,-25 24 1,0 0 0,0 24-1,1 1-15,24 0 16,0 0-16,24-25 15,1 25-15,0-25 16,0 0 0,24-25-16,-24 25 15,0-25-15,0 0 16,0 25-16,-1-25 0,1 1 16,-25-1-16,25 25 15,-25-25-15,-25 25 16,0 0-1,1 25 1,24 0-16,0-1 16,-25-24-16,25 25 0,0 0 15,25 0-15,-1 0 16,1-25 0,-25 24-16,25-24 0,0 0 15,-50 0 16,0 0-15,0 0 0,25-24-16,0-1 15,25 0 1,0 0 0,0 25-1,0-25-15,-1 25 16,-24-24-16,25 24 0,0 0 15,0 0-15,0 0 16,-25 24 0,0 1-16,-25-25 15,25 25-15,-50 0 0,50 0 16,-25-25-16,25 24 0,-24-24 16,24 25-16,0 0 0,0 0 15</inkml:trace>
  <inkml:trace contextRef="#ctx0" brushRef="#br0" timeOffset="380670.7251">7863 8781 0,'-25'-25'16,"25"0"-1,0 50 16,0 0-15,0 0 0,0 24-16,0-24 0,-25 25 15,25-26-15,0 26 0,0-25 16,0 49-16,0-49 0,0 0 0,0 0 16,0 0-16,0-1 0,0 1 15,0 0-15,-24-25 0,24-25 31,-25 0-31,25 1 0,0-1 16,0 0-16,0-49 0,0 24 16,0 0-16,0 25 0,0-24 0,25-26 15,-25 51-15,24-1 0,-24 0 16,25 0-16,0 0 0,0 25 16,0 0-16,-1 0 0,1 0 15,25 50 1,-50-25-16,25 0 0,-25-1 0,25 26 15,-25-25-15,0 49 0,0-24 16,0-25-16,0 0 0,-25 24 16,25-24-16,-25 25 0,0-26 15,0 1-15,0 0 0,1-25 16,-1 25-16,0-25 0,0 0 16,0-25-1,25 0-15,0-24 16,25 49-16,25-50 15,-25 50-15,-25-25 0,24 0 16</inkml:trace>
  <inkml:trace contextRef="#ctx0" brushRef="#br0" timeOffset="380812.3224">8136 8979 0,'25'0'0,"-124"50"0,173-100 0,-24 25 0,-26 25 16,1 25 0,-25 25-16,0-25 15,0 0-15,0-1 16,0 26-16,0-25 0,0 0 0,-25-1 15,25 1-15</inkml:trace>
  <inkml:trace contextRef="#ctx0" brushRef="#br0" timeOffset="381180.3394">8210 8880 0,'0'-25'15,"0"50"-15,-24-75 0,24 26 16,0 48 15,24-24-31,1 25 0,0-25 0,25 25 16,-26-25-16,1 0 0,0 25 15,0-25-15,49 0 0,-74 25 16,25-25-16,0 0 16,-50 0-1,0 0-15,25 24 16,-25-24-16,1 0 0,-1 25 15,0 0-15,25 0 16,0 0-16,25 0 16,0-1-1,-1 1-15,1-25 0,0 25 0,0 0 16,0 0-16,-25-1 16,-25 1-1,-25-25-15,50 25 16,-25-25-16,1 0 15,-1 0-15,25-25 16,0 0-16,0 1 0</inkml:trace>
  <inkml:trace contextRef="#ctx0" brushRef="#br0" timeOffset="381385.7896">8756 8756 0,'25'-25'0,"-50"50"0,75-25 16,-50 50-1,0-1-15,0-24 16,0 0-16,0 49 0,0-49 16,0 25-16,0-25 15,0-1-15,0 26 0,0 0 0,0-26 16,0 1-16,0 0 16,24-25-1,-24-50-15</inkml:trace>
  <inkml:trace contextRef="#ctx0" brushRef="#br0" timeOffset="381560.3193">8979 8954 0,'0'0'0,"0"-24"15,-25 24-15,1 0 16,-1 0-16,0 24 0,0 26 16,0-50-16,25 25 0,-24 0 15,24 24-15,0-24 16,0 0-16,0 0 0,24-25 15,1 25-15,0-1 0,0-24 16,0 25-16,-1-25 0,51 0 16</inkml:trace>
  <inkml:trace contextRef="#ctx0" brushRef="#br0" timeOffset="382488.3302">15627 8806 0,'0'0'0,"0"-25"0,-25 25 15,25-25-15,25 25 32,25 25-32,-26-25 0,1 0 15,0 0 1,0 0-16,24 0 0,-24 0 16,0 0-16,0 0 0,0 0 15,-25 25 1,-25-1-16,0 26 15,25-25-15,-25 0 0,0-1 16,25 26-16,-24-25 0,24 25 16,0-26-16,-25 1 0,25 0 15,0 0-15,0 0 0,0-1 16</inkml:trace>
  <inkml:trace contextRef="#ctx0" brushRef="#br0" timeOffset="382756.9658">15726 9054 0,'0'0'0,"0"-25"16,-25 25-16,25-25 16,25 25-1,25 0-15,-25 0 16,-1 0-16,1 0 16,25 0-16,-25 0 0,24 0 0,-24 0 15,0 0-15,0 0 0,-1 0 16,-24-25-1,0 50 1,0 0 0,0 0-16,0 0 0,0-1 15,0 1-15,0 0 16,0 0-16,0 0 0,0-50 31</inkml:trace>
  <inkml:trace contextRef="#ctx0" brushRef="#br0" timeOffset="382912.5709">16123 8806 0,'0'-25'0,"0"50"0,0-75 15,-25 50-15,25-25 16,-25 25-16,25 25 31,25-25-31,-25 25 0,25-25 0,0 0 16,0 0-16,-1 0 0,1 0 15</inkml:trace>
  <inkml:trace contextRef="#ctx0" brushRef="#br0" timeOffset="383108.6537">16321 8731 0,'25'-25'0,"-25"1"16,0 48 15,0 1-31,0 0 16,0 0-16,0 0 15,-25 49-15,25-49 0,0 0 0,-24 24 16,24-24-16,0 25 0,0-25 16,0-1-16,0 1 0,0 0 15,0 0-15,24 0 16</inkml:trace>
  <inkml:trace contextRef="#ctx0" brushRef="#br0" timeOffset="383365.0281">16495 9153 0,'0'0'16,"25"0"-1,0-25-15,0 0 16,-1 1-16,-24-1 16,25 0-16,-25 0 0,0 0 15,25 25-15,-25-25 0,0 1 16,-25 24-16,-24 0 15,24 0-15,0 24 0,0 1 16,25 0-16,-25 0 16,25 25-16,0-26 0,0 1 15,25-25-15,-25 25 0,50 0 16,-25-25-16,-1 0 0,1 0 16,0 0-16</inkml:trace>
  <inkml:trace contextRef="#ctx0" brushRef="#br0" timeOffset="384339.9946">9823 6648 0,'0'0'0,"0"-25"31,24 25 1,1 0-17,0 0 1,0 0-16,0 0 0,-1-25 0,51 25 15,-25-25-15,-1 25 0,1 0 16,-1-25-16,1 1 0,74-1 16,-50 25-16,-24-25 0,24 0 15,1 25-15,98-49 0,-73 49 16,-1-25-16,0 0 0,25 0 16,0 25-16,124-49 0,-99 49 0,-25-25 15,25 0-15,-25 0 16,25 25-16,124-49 0,-149 49 15,0-25-15,0 25 0,-25-25 16,124 25-16,-124 0 0,-24-25 16,24 25-16,-25 0 0,26 0 0,24 0 15,-75 0-15,1 0 0,-1 0 16,1 0-16,-25 0 0,49 0 16,-49 0-16,0 0 0,0 0 15,-1 0-15,-48 0 31,-1 0 1</inkml:trace>
  <inkml:trace contextRef="#ctx0" brushRef="#br0" timeOffset="384603.3588">14064 5953 0,'25'0'16,"0"0"-16,0 0 0,-1 25 15,1-25-15,0 0 0,74 25 16,-74 0-16,25-1 0,-1-24 15,1 25-15,-25 0 0,24 0 16,-49 0-16,0-1 16,-24-24-16,-26 25 0,-49 0 15,24 0-15,1 0 0,-1-25 16,1 24-16,-100 1 0</inkml:trace>
  <inkml:trace contextRef="#ctx0" brushRef="#br0" timeOffset="385351.3302">10170 7565 0,'0'0'0,"-25"0"16,50 0 31,0 0-31,0 0-16,24 0 0,1 0 15,-25 0-15,24 0 16,1 0-16,74-24 0,-75-1 0,26 25 15,24 0-15,0-25 0,0 25 16,125-25-16,-100 0 0,25 25 16,-1-24-16,1 24 0,25 0 15,173-25-15,-173 25 0,-1 0 16,1 0-16,0 0 0,148 0 16,-173 25-16,-25-25 0,0 0 15,0 24-15,-25-24 0,75 0 0,-100 0 16,1 0-16,-51 0 0,26 0 15,-25 0-15,0 0 0,-50-24 32,-25 24-32,25 0 15,1 0-15,-1 0 0,0 0 16</inkml:trace>
  <inkml:trace contextRef="#ctx0" brushRef="#br0" timeOffset="385636.5695">13742 7317 0,'49'0'0,"1"-24"16,-25 24-16,0 0 0,24 0 15,1 0-15,-1 0 16,51 24-16,-26 1 0,-24 0 16,-1-25-16,-24 25 0,25 0 15,-25-1-15,-25 1 0,-50 0 16,25 0-16,-74 24 0,24-24 16,1-25-16,0 25 0,-1 0 15,-24 0-15,-75 49 0</inkml:trace>
  <inkml:trace contextRef="#ctx0" brushRef="#br0" timeOffset="386323.1382">9947 9376 0,'0'-25'0,"-25"25"16,50 0 31,-1 0-47,1 0 15,0-24-15,0 24 0,74 0 16,-49-25-16,24 25 0,1-25 16,-1 0-16,25 25 0,100-49 15,-75 49-15,0-25 0,24 0 16,1 25-16,174-25 0,-150 25 15,1-25-15,0 25 0,-1 0 16,1 0-16,173 0 0,-198 0 16,25 0-16,-25 0 0,24 0 15,-24 0-15,124 25 0,-124-25 16,-25 0-16,0 25 0,0-25 0,74 0 16,-123 25-16,24-25 0,-50 0 15,1 0-15,0 25 0,-1-25 16,-74 0-1,1-25 1,-1 25-16,0 0 0,0 0 16,0 0-16,-49 0 0</inkml:trace>
  <inkml:trace contextRef="#ctx0" brushRef="#br0" timeOffset="386603.991">14312 9004 0,'25'-25'16,"25"25"0,24 25-16,-49-25 0,25 25 15,-26 0-15,26 0 0,0-1 16,24 1-16,-24 0 15,-26 0-15,1 0 0,0-1 16,-25 1-16,-50 0 0,26 0 0,-1 0 16,-25-1-16,-24-24 0,-50 25 15,49 0-15,26-25 0,-26 25 16,26-25-16</inkml:trace>
  <inkml:trace contextRef="#ctx0" brushRef="#br0" timeOffset="425336.3657">18355 6003 0,'-24'0'15,"-1"0"1,50 0 93,-1 0-93,1 0 0,25 0-16,-25 0 0,-1-25 15,1 25-15,0 0 0,50 0 16,-51 0-16,26 0 0,0 0 16,-26 0-16,1-25 0,50 25 0,-51 0 15,1 0-15,0 0 16,0 0-1,-75 0 32</inkml:trace>
  <inkml:trace contextRef="#ctx0" brushRef="#br0" timeOffset="425626.6129">18777 5829 0,'0'-25'16,"25"25"-1,0 0-15,0 0 16,-1 25-16,26 0 16,-50 0-16,25-25 15,-25 25-15,25-25 0,-25 24 16,0 1-16,0 0 15,-25 0-15,0 0 16,-25 24-16,26-24 16,-1-25-16,0 25 0,0 0 15,0-1-15,1-24 16,24-24 15</inkml:trace>
  <inkml:trace contextRef="#ctx0" brushRef="#br0" timeOffset="427144.1823">19621 5904 0,'0'-25'16,"0"50"31,0-1-32,0 1-15,0 0 16,-25 25 0,25-26-16,0 1 15,0 0-15,25-50 32,-25 0-17,0 1 1,24 24-16,1-50 0,-25 25 0,25 25 15,-25-25-15,25 1 0,-25-1 16,25 25-16,-25 25 31,24-25-31,-24 24 16,0 51 0,0-50-16,0-1 0,25 1 15,0-25 16,0 0-31,-25-25 16,25 25-16,-25-24 0,24-1 16,1 0-16,-25 0 0,25 0 15,-25 50 17,0 0-17,0 0-15,0 0 0,25-1 16,-25 1-16,25-25 15,-1 0-15,1 0 0,0 0 16,25 0-16,-26-25 16,1 25-16,25-24 0,-25 24 15,-1-25-15,1 0 0,0 0 0,-25 0 16,25 25-16,-25-24 16,-25 24 15,0 0-31,0 0 15,1 24-15,-1-24 16,0 0-16,25 25 0,-25-25 16,25 25-16,-25 0 0,25 0 15,25-25 1,0 0-16,0 0 16,0 0-16,-25-25 15,24 25-15,1-25 0,0 25 16,-25-25-1,0 50 1,0 0 0,0 0-1,0-1-15,0 1 16,25-25 0,-25-25-1,0 1-15,25-1 16</inkml:trace>
  <inkml:trace contextRef="#ctx0" brushRef="#br0" timeOffset="427314.728">20439 5804 0,'0'0'0,"0"-25"0,25 1 15,-25-1-15,0 0 16,0 50 0,0 24-1,0-24-15,0 0 16,0 25-16,0-25 0,0-1 15,0 1-15,0 0 0,0 0 0,0 0 16,0-1 0</inkml:trace>
  <inkml:trace contextRef="#ctx0" brushRef="#br0" timeOffset="427748.6808">20687 5804 0,'0'0'15,"-25"0"1,0 0-16,25 25 0,-24 0 16,-1 0-1,0-25-15,0 25 16,0-1 0,25 1-16,25-25 15,0 0 1,0 25-16,0-25 15,-1 0-15,1 0 0,0 0 16,0 0-16,25 0 0,-26 0 16,1-25-16,0 25 15,0 0-15,24-25 0,-49 1 0,25 24 16,-25-25-16,25 0 0,-25 0 16,0 0-16,-50 0 15,26 25 1,-1 0-16,0 0 15,0 25-15,25 0 16,0 0-16,0 0 16,0 0-16,0-1 0,25 1 15,-25 0-15,25-25 16,24 25-16,-24-25 0,0 0 16,0 0-16,24 0 0,-24 0 15</inkml:trace>
  <inkml:trace contextRef="#ctx0" brushRef="#br0" timeOffset="428159.4046">21729 5705 0,'0'0'0,"0"-25"15,0 0-15,-25 25 16,25-24-16,-25 24 15,25 24 1,-25 1 0,25 0-16,-24 0 0,24 0 0,-25-1 15,25 1-15,0 0 16,0 0-16,0 0 16,25-25-16,-1 25 15,1-25-15,0 0 16,0 0-16,0-25 0,24 0 15</inkml:trace>
  <inkml:trace contextRef="#ctx0" brushRef="#br0" timeOffset="429720.7967">21927 5730 0,'-24'0'31,"24"25"-15,-25-25-16,25 24 0,0 1 0,0 0 15,-25-25-15,25 25 0,0 0 16,25 0-16,0-25 15,-1 0-15,1 0 16,0 0-16,-25-50 16,25 50-16,-25-50 15,0 25-15,0 1 0,-50-1 16,25 25 0,25 25 15,25-25-31,0 24 15,0-24-15,0 0 16,-1 0-16,1 0 0,-25-24 16,25 24-16,0-25 15,0 25-15,-25 49 32,-25 1-17,25-25 1,0 0-16,0 0 15,0-1 1,25-24-16,-1-24 16,-24-1-16,25 0 0,-25 0 15,25 0-15,0-24 16,-25 24-16,0 0 16,0 50 15,25 0-31,-25-1 15,0 1-15,0 0 16,0 0 0,24-50-1,1 0 1,0 0 0,-25 1-16,25 24 0,-25-25 15,0 50 16,0-1 1,25-24-32,-1 0 15,1 0 1,-25-24-16,25-1 0,0 0 16,-25 0-1,0 50 16,0 0-31,-25 0 16,25-1-16,0 26 0,0-25 16,-25 0-16,25 0 0,0-1 15,0 51-15,0-50 0,0-1 16,0 1-16,0 0 0,-25-25 0,25 50 16,0-26-16,0-48 31,0-1-16,0 0-15,0 0 0,25-49 16,-25 24-16,0 25 0,25-24 0,-25-1 16,0 0-16,25-24 0,-25 49 15,0 0-15,25 1 16,-25-1-16,0 0 0,24 25 0,-24-25 16,25 25-16,25 25 15,-25 0 1,-1 0-16,-24-1 0,25-24 0,-25 50 15,0-25-15,0 0 16,-25-1-16,1 1 16,-1-25-16,0 0 15,0 25-15,0-25 16,25-25 0,25 0-16,0 1 15,0-1-15,0 25 16,-1-25-16,1 0 0,0 25 15,-25-25-15,25 25 0,0 0 16,0 0 0,-25 25-1,0 0-15,0 0 0,0 0 16,0-1-16,0 1 16,0 0-16,0 0 0,24-25 15,1-25 1,0 25-1,0-50-15,0 26 0,-25-1 16,24 25-16,1-25 0,0-25 16,0 26-16,-25 48 31,0 1-15,0 0-16,0 0 0,0 0 15,0-1 1,25-24-1,-1-24-15,1-1 16,0 25-16,0-25 0,0 0 16,-1 0-16,1-24 0,25-1 15,-25 25-15,-25 1 16,24-26-16,1 25 0,0-24 16,-25 73-1,0 1 1,-25 0-16,25 0 0,-25 24 15,1 1-15,24-25 0,0 0 16,0-1-16,0 1 16,0 25-16,0-25 0,0-1 15</inkml:trace>
  <inkml:trace contextRef="#ctx0" brushRef="#br0" timeOffset="429880.8961">23217 5581 0,'0'0'0,"-25"0"16,50 0 15,0 0-31,0 0 16,0 0-16,-1 0 0,1 0 16,25 0-16,-25 0 0,-1 0 0,1 0 15</inkml:trace>
  <inkml:trace contextRef="#ctx0" brushRef="#br0" timeOffset="430117.2804">23490 5705 0,'0'0'0,"0"25"16,0-50 15,25 0-31,0 0 0,-1 1 16,1 24-16,-25-25 0,25 0 15,-25 0-15,25 25 16,-25-25-16,-25 25 15,-25 0-15,50 25 16,-24-25-16,-1 25 16,25 25-16,-25-26 0,25 1 0,0 0 15,0 0-15,0 24 16,25-49-16,0 25 0,-1-25 0,1 25 16,0-25-16,25 0 0</inkml:trace>
  <inkml:trace contextRef="#ctx0" brushRef="#br0" timeOffset="430810.4364">19149 7069 0,'25'0'31,"0"0"-31,0-24 16,-1 24-16,1-25 0,0 0 0,0 25 15,24-25-15,1-24 16,-25 49-16,-25-25 0,25 0 0,-25 0 15,24 0-15,-24 0 0,0 1 16,-24 24 0,-26 0-16,25 0 15,0 24-15,1-24 0,-26 50 16,25-25-16,25 0 0,-25 0 16,25-1-16,0 26 0,0-25 15,25 0-15,-25-1 16,25-24-16,25 25 0,-26-25 0,1 0 15,0 0-15,0-25 16,0 25-16,49-49 0,-49 24 0</inkml:trace>
  <inkml:trace contextRef="#ctx0" brushRef="#br0" timeOffset="431144.5456">19745 6821 0,'24'0'0,"-24"-25"0,25 1 16,-25-1-1,-25 25 1,1 0-16,-1 25 15,-25 49 1,25-49-16,25 0 0,0 0 16,-24-1-16,24 1 15,49-25-15,-24 0 16,0 0-16,0 0 16,-1-25-16,1-24 15,0 24-15,-25 0 16,0 0-16,-25 50 31,25 0-15,0 0-16,0 0 15,0-1-15,0 1 0,25-25 16,0 0 15,0-25-31,-1 1 16,1-1-16</inkml:trace>
  <inkml:trace contextRef="#ctx0" brushRef="#br0" timeOffset="431596.9982">20117 6796 0,'0'-24'16,"24"24"15,-24-25-31,-24 25 31,-1 25-31,0-1 16,0 26-1,25-25-15,0 0 16,25 0-16,-25-1 16,25-24-16,-25 25 0,25-25 15,-25 25-15,24-25 0,-24 25 16,-24-25-1,-1 0 1,0 0-16,0 0 16,25-25-1,25 25-15,0-25 16</inkml:trace>
  <inkml:trace contextRef="#ctx0" brushRef="#br0" timeOffset="431761.5622">20290 6871 0,'-124'50'0,"248"-100"0,-99 25 16,0 0-1,-25 50 1,0 0 0,0 0-16,0 24 15,0-24 1,0 0-16,0 0 16,0-50-1</inkml:trace>
  <inkml:trace contextRef="#ctx0" brushRef="#br0" timeOffset="431884.3183">20340 6821 0,'0'-25'0,"0"174"0,0-273 0,0 75 16,0 24-16,25 25 47,-25 25-47,24-25 0,26 0 15</inkml:trace>
  <inkml:trace contextRef="#ctx0" brushRef="#br0" timeOffset="432346.0879">20588 6970 0,'25'-25'16,"-25"1"-16,0-1 15,24 25 1,1-25-16,-25 0 0,0 0 15,0 0 1,-25 25-16,1 0 16,-1 25-1,25 0-15,0 0 16,0 0-16,0 0 16,25-25-16,-25 24 15,24-24-15,26 0 0,-25-24 16,0 24-16,0-25 0,-1 25 15,26-25-15,-25 0 0,0 25 16,-25-25-16,24 25 0,-24 25 31,0 0-15,-24 0-16,24 0 0,0-1 16,0 1-16,0 0 15,24-50 1,1-24-1,0 24 1,-25 0-16,25 0 16,0 0-16,-1 0 0,1 1 15,0-1 1,-25 0-16</inkml:trace>
  <inkml:trace contextRef="#ctx0" brushRef="#br0" timeOffset="433549.053">21779 6747 0,'0'0'0,"0"-25"16,24 0-16,1 0 16,-25 1-1,-25 24 1,1 24 0,-1-24-16,0 25 15,25 0-15,-25 0 0,25 0 16,0-1-16,0 1 0,0 0 0,25 0 15,0 0-15,0-25 16,-1 0-16,1 0 16,0-25-16,0-25 0,0 25 15,-1 1-15,1-1 16,-25 0-16,25 0 0,-25 0 16,25 25-16,-25 25 31,-25 25-16,25-25-15,-25-1 0,25 1 16,0 0-16,25-25 16,0 0-1,24 0-15,-24-25 0,0 25 16,0-25-16,0 1 0,-1 24 16,1-50-16,0 50 0,0-25 15,0 0-15,-1 1 16,-24-1-16,0 0 15,-24 25-15,-1 0 16,0 25 0,0 0-1,25 24 1,0-24 0,0 0-16,0 24 15,0-24-15,25 0 16,-25 0-16,0 0 15,0 0-15,0-1 16,-25-24 0,25-24-1,0-1 1,25 0 0,0 0-16,-25 0 0,25 25 15,-1-25-15,1 25 0,0-24 0,25-1 16,-26 25-16,1-25 0,0 0 15,0 25-15,24-25 0,-24 1 16,0-1-16,-25 0 16,-25 25-16,0-25 15,1 25-15,-1 0 0,0 25 16,25 0-16,-25 0 0,25-1 16,-25 1-16,25 0 0,0 25 15,0-26-15,0 1 16,25 0-16,0 0 15,0-25-15,0 0 0,-1 0 16</inkml:trace>
  <inkml:trace contextRef="#ctx0" brushRef="#br0" timeOffset="433957.2022">23341 6449 0,'0'0'0,"0"-25"0,0 1 16,25-1-16,-25 0 15,0-25-15,0 26 0,0-1 16,-25 25-16,0 0 16,25 25-1,-24 24-15,24-24 16,0 0-16,-25 0 16,25 24-16,0-24 0,-25 49 15,25-24-15,0-25 0,0 24 0,0-24 16,-25 25-16,25-25 0,0-1 15,0 1-15,-25-25 16,1-25 0,24 1-1</inkml:trace>
  <inkml:trace contextRef="#ctx0" brushRef="#br0" timeOffset="434483.8216">23143 6648 0,'-25'0'0,"50"0"0,-50-25 15,25 0 1,25 25-1,0 0-15,-1 0 0,1 0 16,0 0-16,0 0 0,0 0 16,24 0-16,-24 0 15,0 0-15,0 0 0,-1 0 16,-24 25 0,0 0-16,0-1 15,0 1 1,0 0-16,0 0 15,25-25 1,0 0 0,-25-25-16,25 25 0,-25-25 0,0 0 15,0 1-15,0-1 16,-25 0-16,0 0 16,0 25-16,1 0 15,-1 0-15,50 0 31,-1 0-15,1 0-16,0 0 0,25 0 16,-26 0-16,1 0 0,0 0 15,0 25 1,0 0-16,-1-25 0,-24 25 0,0-1 16,0 1-16,0 0 15,0 0 1,0-50 15,0 0-31,50 0 0,-50 1 16,25-1-16,-25 0 0,25 0 0,24-24 15,-49 24-15,25 0 0,-25 0 16,25 25-16,0-25 0</inkml:trace>
  <inkml:trace contextRef="#ctx0" brushRef="#br0" timeOffset="436070.7268">24433 6499 0,'0'0'0,"24"0"15,-24-25-15,0 50 32,-24 0-17,24-1-15,0 1 0,-25 0 16,25 25-16,0-26 16,0 1-16,25 0 15,-1-25-15,1 0 16,0-25-16,-25 0 0,50-24 15,-26 24-15,1 0 16,-25 0-16,25 1 0,-25-1 0,25 0 16,0 25-16,-25 25 31,0 0-31,0-1 16,0 1-16,0 0 15,0 0-15,0 0 0,0-1 16,24-24-16,-24 25 15,25-25-15,0 0 0,25-49 16,-26 24 0,1 0-16,0 25 0,25-50 0,-50 26 15,25-1-15,-25 0 0,24 0 16,-24 0-16,0 1 0,0-1 16,0 0-16,-24 25 15,-1 0-15,25 25 0,0 0 16,-25-1-16,25 1 15,0 25-15,0-25 0,0-1 16,0 1-16,0 25 0,0-1 16,25-24-16,-25 0 15,0 0-15,0 0 0,0-50 78,25 0-78,-1 0 16,26 0-16,-25 1 0,0 24 16,-1-25-16,1 0 0,25-25 15,-25 26-15,-1 24 0,1-25 16,-25 0-16,0 0 0,0 0 16,-25 25-1,1 0-15,24 25 0,-25-25 16,25 25-16,-25 0 0,25 0 15,0-1-15,0 1 0,0 0 16,0 0-16,25-25 16,0 25-16,-1-25 15,1 0-15,0-25 16,0 25-16,-25-25 0,25 25 0,-25-25 16,24 25-16,1 0 15,-25-25-15,25 25 16,-25 25-16,0 0 15,0 0-15,0 0 16,0-1-16,0 1 16,-25-25-1,50-25 1,25-24-16,-26 24 16,1 0-16,50-24 0,-51 24 15,1 25-15,0-25 0,0 0 16,0 0-16,-1 25 15,-48 25 1,-1 0 0,0-25-16</inkml:trace>
  <inkml:trace contextRef="#ctx0" brushRef="#br0" timeOffset="436738.1053">20464 8012 0,'0'0'0,"0"25"0,-25-25 16,0 25-16,0-25 31,1 0-15,-1 0-1,0 0-15,0 0 0,0-25 16,1 0-16,-1 0 0,-25 25 0,1-50 16,24 26-16,-25-1 0,25 0 0,25 0 15,-49 0-15,49 1 16,0-1-16,0 0 15,0 0-15,0 0 16,49 25-16,-24 0 0,-25-24 0,50 24 16,-25 0-16,-1 0 0,1 0 15,0 24-15,-25 1 16,0 0-16,-25 0 16,-49 24-1,49-24-15,-25 0 0,26 0 0,-1 0 16,0-25-16,-25 24 0,26 1 15,-1-25-15,74 0 32,-24 0-17,50 0-15,-51-25 0,1 25 0,25-24 16,-25-1-16,74 0 0,-74 25 16</inkml:trace>
  <inkml:trace contextRef="#ctx0" brushRef="#br0" timeOffset="439821.7123">21034 7714 0,'-24'0'31,"24"25"-31,0 0 16,0 24-16,0-24 15,0 25-15,-25-25 0,25 24 16,0-24-16,0 50 16,-25-26-16,25-24 0,0 25 0,0-26 15,0 26-15,-25-50 0,25 25 16,-25-25 0,25-50-16,0 25 15,0 1-15,0-26 0,0-24 16,0 24-16,0 0 15,25 25-15,-25-24 0,50-26 16,-50 51-16,25-1 0,-1 0 0,-24 0 16,25 25-16,25-25 0,-25 25 15,-1 0-15,1 0 16,0 25-16,0 0 0,0-25 16,-25 25-16,0 0 15,0-1-15,-25 1 0,25 0 0,-25-25 16,0 25-16,0-25 15,1 25-15,-1-25 0,25-25 32,25 0-17,-1 0-15,26 0 0,-25 1 16,0 24-16,-1-25 0,1 25 16,0-25-16,0 25 0,0 0 15,-1 0-15,1 0 16,0 0-16,0 25 15,0-25-15,-25 25 16,0-1-16,0 1 0,0 0 16,0 0-1,-25-25-15,25 25 0,0-50 47,25 25-31,-1-25-16,1 0 15,0 0-15,0 1 0,-25-1 16,25 25-16,-25-25 0,24 0 16,-24 0-1,0 50 1,0 25-16,-24-50 16,24 49-16,0-24 15,0 0-15,0 0 16,0 0-16,24-25 15,1 0-15,0 0 16,0-25-16,0 25 0,-25-25 16,0 0-16,25 25 0,-25-49 15,0 24-15,0 0 16,-25 0-16,0 0 0,0 1 16,0 24-16,25 24 31,0 1-31,25-25 15,0 25-15,0-25 16,0 0-16,-1 0 16,26 25-16,-25-25 0,0 0 0,-1 0 15,1 0-15,0 0 0,25-25 16,-50 0-16,24 25 0,-24-25 16,0 1-1,-24 24 1,-1 0-16,0 0 15,25 24-15,-25 1 0,25 0 16,0 0-16,0 0 16,0-1-16,25 26 15,0-25-15,-25 0 16,0-1-16,0 26 16,0-25-16,0 0 0,0 0 0,0-1 15,-25 1-15,0 25 16,0-25-16,1-25 0,24 24 15,-25-24-15,25-24 16,0-1 0,25-25-16,-25 25 0,24 1 0,1-26 15,-25 25-15,50-25 16,-25 26-16,24-26 0,-24 25 0,0 0 16,0 1-16,49-26 15,-49 50-15,0-25 0,-1 25 16,1-25-16,0 25 15,-25 25-15,0 25 16,0-25-16,0-1 16,0 1-16,0 25 15,0-25-15,-25-25 0,25 24 16,25-73 15,-25 24-31,25 0 16,-25 0-16,25 1 15,-25-1-15,24-25 0,1 25 0,0 1 16,0-1 0,0 25-16,-1 0 15,-24 25 1,25-1-16,0 1 16,0-25-16,24 25 15,-24-25-15,0 0 16,0 0-16,0 0 0,0 0 15,-50 0 17,0 0-17,0 0 1,0 25-16,0-25 0,1 25 16,24-1-16,0 1 15,24-25 1,1 0-1,25-25-15,-25 25 16,0 0-16,-1-24 16,1-1-16,-25 0 0,0 50 31,-25-25-15,25 25-16,0-1 15,0 1-15,-24-25 0,24 25 16,24-25-16,1-25 15,0 0 1,0 1-16,-25-1 16,25 25-16,-25-25 0,24 25 15,-24-25-15,25 25 16,-25 25 0,0 0-1,-25 0-15,25-1 16,25-24 15,0-24-31,25 24 16,-26-25-16,1 0 15,0 0 1,0 25-16,-50 25 47,25 0-47,0 0 15,25-25 17,0 0-17,24-25-15,-24 25 16,0 0-16,0 0 0,-25-25 16,24 0-16,-24 0 15,0 50 32,-24-25-47,24 25 16,0 0-16,0 0 31,24-25 0,1 0-31,-25-25 0,25 25 16,0-25-16,-25 0 15,25 25-15,-25-25 0,24 25 16,-24 25 15,0 0-31,0 0 16,0 0 0,50-25-1,-25 0 1,0 0-16,-1-25 15,1 25-15,0 0 16,0-25-16,0 0 0,-1 0 16,1 25-1,0-24 1,-25 48 15,-25-24-31,25 25 16,0 0-1,25-25-15,0 0 16,0-25-16,-1 0 16,1 1-1,-25-1-15,0 0 0,0 0 32,-25 25-32,25 25 15,-24 0 1,24 0-16,0-1 15,24-24-15,-24 25 16,25-25-16,0 0 0,50 0 16,-51 0-16,1 0 15,0-25-15,0 25 0,0-24 16,-1-1-16,1 25 0,0-25 16,-25 0-16,0 0 15,-25 25 1,0 0-16,1 0 15,-1 0-15,25 25 16,0 0-16,0 0 0,0 0 16,0-1-16,0 1 0,0 0 15,25 25 1,-1-26-16,-48-24 31,-1 0-15,0 0-1,25-24-15,25-1 32,0 25-32,-25-25 15,24 25-15,1 0 0,0-25 16,0 25-16,0-25 0,-1 25 16,1 0-16,0 0 15,-50 25 1,0 0-16,-24 0 15,49 0-15,-25-1 16,25 1-16,0 0 0,-25-25 16,25 25-16</inkml:trace>
  <inkml:trace contextRef="#ctx0" brushRef="#br0" timeOffset="441537.2342">17983 8979 0,'25'0'125,"25"0"-125,-25 0 15,-1 0-15,26 0 16,0 0-16,-1 0 0,-24 0 15,0 0-15,24 0 0,-24 0 16,25 0-16,-25 0 0,-1 0 16,-24-25 62,0 1-63</inkml:trace>
  <inkml:trace contextRef="#ctx0" brushRef="#br0" timeOffset="441751.5516">18281 8830 0,'0'25'31,"25"-25"-31,0 0 0,-1 0 15,1 25-15,0-25 0,0 25 16,24 0-16,-24-25 16,0 0-16,-25 24 0,0 1 15,0 0-15,-25-25 0,25 25 16,-25-25-16,25 25 0,-49-25 16,49 25-16,-25-25 0</inkml:trace>
  <inkml:trace contextRef="#ctx0" brushRef="#br0" timeOffset="444480.3546">19472 9004 0,'0'-25'0,"0"0"16,0 75 31,0-25-32,0 25-15,-25-26 0,25 1 16,-25 0-16,25 25 0,-25-26 15,0 26-15,25 0 0,0-26 16,-24 1-16,24 0 16,0-50-1,0 0 1,-25 1-16,25-1 0,0 0 16,0-49-16,0 49 0,25-25 15,-25 25-15,24-24 0,-24 24 16,50-25-16,-50 25 0,25 1 15,0 24-15,-25-25 0,24 25 0,1 0 16,25 0 0,-50 25-16,25-25 0,-25 24 15,0 1-15,0 0 0,0 0 16,-25 0 0,0 0-16,0-25 0,25 24 15,-25-24-15,25-24 31,25-1-31,0 0 16,25 0 0,-25 0-16,-1 25 0,1-25 15,0 25-15,0 0 0,24-24 16,-24 24-16,0 0 0,0 0 16,0 0-1,-25 24-15,24-24 16,-24 25-16,0 0 31,25-25 0,0 0-15,-25-25-16,25 25 0,0 0 16,-25-25-16,24 25 0,1-24 0,0 24 31,-25 24 0,-25-24-31,25 25 0,-25 0 16,25 0-16,0 0 0,0 0 15,25-1-15,25-24 16,-25 25-16,-1-25 16,1 0-16,0 0 0,0-49 15,-25 24-15,25 25 0,-25-25 16,0 0-16,0-25 0,0 26 0,-25 24 15,25-25-15,-25 0 0,-25 0 16,26 25 0,-1 0-1,25 25-15,0 0 16,25-25 0,-1 0-16,1 0 15,0 0-15,0 0 0,24-25 16,-24 25-16,0 0 15,0 0 1,-25 25 0,25-25-16,-25 49 0,24-49 0,-24 25 15,0 0-15,0 25 16,0-25 0,-24-1-16,24 1 15,24-25 1,1-49-16,0 24 15,0 0-15,0 0 16,-1 0-16,1 0 0,0 1 16,-25-1-16,25 25 15,0 0 1</inkml:trace>
  <inkml:trace contextRef="#ctx0" brushRef="#br0" timeOffset="444649.9035">20687 8930 0,'0'24'0,"0"1"32,0 0-32,0 0 15,0 0 1,0 0-16,0-1 16,0-48 15,0-1-31</inkml:trace>
  <inkml:trace contextRef="#ctx0" brushRef="#br0" timeOffset="444777.5692">20687 8830 0,'0'-24'0,"0"197"0,0-322 0,0 100 15,0 74 17,0-1-17,25-24-15,-25 25 16,25-25-16,0 0 0</inkml:trace>
  <inkml:trace contextRef="#ctx0" brushRef="#br0" timeOffset="445194.78">20960 8954 0,'-25'0'63,"-24"0"-48,24 0 1,0 0-16,0 25 0,0-25 16,1 25-16,24 0 15,0 0 1,24-25-16,1 0 0,0 0 16,0 0-16,24 0 0,-49-25 15,25 25-15,0-25 16,0 0-16,0 0 0,-1 1 15,1-1-15,-25 0 0,25 0 0,-25 0 16,25 1-16,-25-1 16,25 0-16,-50 25 15,25 25 1,-25-25-16,0 49 0,0-24 16,25 0-16,-24 25 0,24-26 15,0 1-15,0 0 0,0 0 0,0 0 16,0 0-16,24-25 0,1 24 15,25-24-15,-25 25 0,-1-25 16,1 0-16,25 0 0,-1-25 16,-24 25-16</inkml:trace>
  <inkml:trace contextRef="#ctx0" brushRef="#br0" timeOffset="445744.4652">21382 8954 0,'0'0'0,"-25"0"0,0 0 16,0 0-1,25 25 1,25-25 31,0-25-47,0 25 16,-1-24-16,-24-1 0,25 0 15,-25 0 1,-25 25-1,1 0-15,-1 25 16,0 0-16,25 0 16,0-1-16,0 26 15,25-25-15,0 0 16,49-25 0,-49 0-16,0 0 0</inkml:trace>
  <inkml:trace contextRef="#ctx0" brushRef="#br0" timeOffset="445964.8784">21952 8880 0,'0'-25'0,"0"50"31,25-25-15,-25 25-16,0 0 0,0-1 15,0 1-15,0 0 16,0 0-16,0 0 0,-25 0 16,25-50-1</inkml:trace>
  <inkml:trace contextRef="#ctx0" brushRef="#br0" timeOffset="446117.4719">21903 8682 0,'-25'0'0,"50"24"47,-1-24-47,1 25 16,0-25-16</inkml:trace>
  <inkml:trace contextRef="#ctx0" brushRef="#br0" timeOffset="446328.9284">22151 8558 0,'0'-25'0,"24"25"15,-24 25 1,0-1 0,0 26-16,0-25 15,0 24-15,-24-24 0,24 0 16,0 25-16,-25 24 0,25-49 15,0 0-15,0 74 16,0-74-16,0 0 16,-25-25-16</inkml:trace>
  <inkml:trace contextRef="#ctx0" brushRef="#br0" timeOffset="446536.3976">22374 8582 0,'0'-24'16,"0"48"0,0 1-16,0 0 15,0 0-15,0 0 0,0 24 16,0 1-16,0-25 0,0 24 16,-25-24-16,25 0 15,0 24-15,0-24 0,0 0 0,0 0 16,-25 0-16</inkml:trace>
  <inkml:trace contextRef="#ctx0" brushRef="#br0" timeOffset="447273.3262">22523 8855 0,'0'-25'0,"0"50"31,0 0-31,0 0 15,0 0-15,0-1 16,0 1-16,0 0 16,24-25-16,1 0 31,-25-25-31,25 0 0,0 1 16,0-1-1,-1 0-15,-24 0 0,0 50 31,-24-25-15,24 25-16,0 0 0,0-1 16,0 1-16,24 0 15,26-25 17,-25 0-32,0-25 0,0 0 15,-1 25-15,1-24 0,0 24 16,25-50-16,-26 50 0,-24-25 15,25 25-15,-25-25 0,0 1 16,-25 24-16,25-25 16,-24 25-16,-1 0 0,0 0 15,25 25 1,0 24-16,0-24 16,0 0-16,0 0 0,0-1 15,0 26-15,0-25 0,0 0 16,0 0-16,0-1 15,0 1-15,0 0 0,-25-25 32,25-25-17,0 0-15,0 1 0,0-1 16,25 0 0,0 0-16,24 0 0,-24 0 15,0 25-15,0-24 0,49-1 16,-49 25-16,-25-25 15,25 25-15,0 0 16,-1 25-16,-24 0 16,0-1-16,0 1 15,0 0 1,0 0-16,-24 0 16,24 0-16,0-50 31</inkml:trace>
  <inkml:trace contextRef="#ctx0" brushRef="#br0" timeOffset="447829.1762">23168 8731 0,'0'0'0,"-25"0"0,74 25 47,-24 0-31,0 0-16,25-1 15,-26-24-15,1 25 0,0-25 0,0 0 16,0 25-16,24 0 0,-24-25 16,-25 25-1,0-1-15,-25-24 16,0 25-16,1 0 16,-1-25-16,25 25 15,0 0-15,25-25 16,24 0-1,1-25 1,-50 0-16,25 25 0,-25-25 16,0 0-16,0 1 0,0-1 0,0 0 15,-25 25-15,25-25 0,-25 25 16,25-25-16,-25 25 16,25 25-1,25-25 1,0 0-16,24 0 15,-24 0-15,0 0 16,0 0-16,0 0 0,-25 25 31,24-25-31,-24 25 16,0 0-16,25-1 16,-25 1-16,25-25 15,0 0-15,0 0 16,24 0-16,-24 0 0,25 0 0,-25 0 15,-1 0-15,1-25 0,-50 25 32,1 0-32</inkml:trace>
  <inkml:trace contextRef="#ctx0" brushRef="#br0" timeOffset="448594.3638">18802 9872 0,'-25'25'47,"25"0"-47,0 0 0,-25-25 16,1 24-16,24 1 0,0 0 15,0 0-15,24-25 16,1 0-16,25 0 15,-25 0-15,-1 0 0,1-50 16,0 25-16,0-24 0,0 24 16,-25 0-16,0 0 0,0 1 15,0-1-15,-50-25 0,25 25 16,0 25-16,25 25 31,0 0-31,25-25 0,25 25 16,-25-25-16,-1 0 0,1 0 15,25 0-15,-25 0 0,49-25 16,-49 0-16,0 25 0,-1-49 16,1 24-16,-25 0 15,0 0-15,-25 0 16,-24 25-16,24 0 0,0 0 16,25 25-16,-25 0 15,1 25-15,24-26 0,0 1 16,0 25-16,0-25 0,0 24 15,0 26-15,0-51 0,0 26 0,0-25 16,0 0-16,0 24 0,0-24 16,-25 0-16,25-50 15</inkml:trace>
  <inkml:trace contextRef="#ctx0" brushRef="#br0" timeOffset="448728.0033">19025 9971 0,'0'-24'0,"0"48"16,0-73-16,50 49 31,-25 0-15,-1 0-16,26 0 0,0 0 15,-1 0-15,1 0 0,-25 0 0,24 0 16</inkml:trace>
  <inkml:trace contextRef="#ctx0" brushRef="#br0" timeOffset="449497.2564">19670 9847 0,'0'25'32,"0"0"-17,0 25 1,0-26 0,0 1-16,0 0 15,0 0-15,25-50 31,0-25-31,-25 26 16,25-26-16,-1 50 0,-24-25 16,25 0-16,-25 1 0,25-1 15,0 25-15,0 0 16,-25 49 0,0-24-16,0 0 15,0 0-15,-25 0 16,25-1-16,-25-24 0,25 25 15,25-25 1,-25-25-16,25 25 16,24-24-16,-49-1 15,25 25-15,0-25 0,-25 0 0,25 25 16,-1-25-16,-24 50 31,0 0-31,0 0 16,0 0-16,0-1 15,25-24 1,0-24 0,0 24-16,0-25 15,-25 0-15,24 25 0,-24-25 16,25 0-16,-25 50 47,-25 0-32,25 0-15,0 0 0,0-1 16,25-24 15,0 0-31,0-24 16,0-1-16,-1 25 0,-24-25 16,25 25-16,0 0 0,-25-25 15,0 0-15,25 25 16,-25 50-1,0-25 1,0 0-16,0-1 16,-25-24-16,25 25 0,0 0 15,25-25 1,0-25-16,24 0 16,-24 1-16,0 24 0</inkml:trace>
  <inkml:trace contextRef="#ctx0" brushRef="#br0" timeOffset="449673.789">20687 9599 0,'0'0'0,"25"-24"16,-25 48-1,0 1-15,-25 0 16,25 25-16,-25-26 0,25 1 16,0 25-16,0-25 0,-25-1 15,25 26-15,0-25 0,0 0 0,0-1 16,0 1-16,25-25 15,0 0 1</inkml:trace>
  <inkml:trace contextRef="#ctx0" brushRef="#br0" timeOffset="449847.3237">20985 9674 0,'0'0'0,"0"-25"0,25 0 16,-25 0-16,24 25 0,-24 25 31,-24 25-31,-1-1 0,25 1 15,-25-25-15,25 49 0,0-49 16,-25 25-16,25-26 16,0 1-16,0 0 0,-25 0 0,1-25 31</inkml:trace>
  <inkml:trace contextRef="#ctx0" brushRef="#br0" timeOffset="450080.7044">20836 9897 0,'-25'-25'15,"50"25"1,0 0 0,0 0-16,24-25 0,-24 25 15,0 0-15,0 0 0,24 0 16,-24 0-16,25-24 0,-26 24 16,1 0-1,-25 24 16,0 26-31,0-25 16,0 0-16,0-1 16,-25-24-1</inkml:trace>
  <inkml:trace contextRef="#ctx0" brushRef="#br0" timeOffset="450230.3048">21109 9649 0,'0'0'0,"0"-25"16,0 50 0,25-25-16,-25 25 15,49 0-15,-24-25 0,0 0 16,0 24-16</inkml:trace>
  <inkml:trace contextRef="#ctx0" brushRef="#br0" timeOffset="450591.474">21307 9748 0,'0'25'16,"0"-50"-16,0 75 0,0-25 15,0 24 1,0-24-16,0 0 0,0 0 16,0 24-16,-25 1 0,25 0 15,0-26-15,0 1 0,0 25 16,-24-1-16,24-24 0,0 0 16,0 0-16,0 0 15,0-50 1,0-25-1,0 1-15,0-1 0,0 25 16,0-24-16,24-1 0,1-49 0,-25 74 16,25-25-16,-25 1 0,25 24 15,-25 0-15,25-25 0,-25 26 16,24 24-16,1 0 16,0 0-16,0 24 15,0 1-15,-1 25 16,-24-25-16,0-1 15,0 1-15,-24 0 16,24 0-16,-25-25 0,0 25 16,0-25-16,0 0 15,1 0-15,24-25 16</inkml:trace>
  <inkml:trace contextRef="#ctx0" brushRef="#br0" timeOffset="450762.126">21704 9525 0,'0'0'0,"25"0"16,-25 25 0,0 0-1,0-1-15,0 1 0,0 50 16,0-51-16,0 1 0,-25 0 16,25 0-16,0 0 0,-25 24 15,25-24-15,0 0 0</inkml:trace>
  <inkml:trace contextRef="#ctx0" brushRef="#br0" timeOffset="451029.3957">21803 9897 0,'25'-25'16,"0"0"0,0 1-16,0-1 15,-1 25-15,1-25 16,-25 0-16,0 0 15,0 1-15,-25 24 0,1 0 16,24 24-16,-25-24 16,0 50-16,0-50 0,25 25 15,0 0-15,0-1 16,0 1-16,25-25 0,25 0 16,-1 0-1,-24-25-15,0 25 0,0 0 16,-1 0-16,1-24 0,0-26 15</inkml:trace>
  <inkml:trace contextRef="#ctx0" brushRef="#br0" timeOffset="451124.6847">22299 9699 0,'0'-25'16</inkml:trace>
  <inkml:trace contextRef="#ctx0" brushRef="#br0" timeOffset="451397.1115">22299 9674 0,'-24'0'78,"-1"0"-62,25 25-16,-25-1 15,25 1 16,25-25 1,0-25-32,-1 1 15,-24-1 17,-24 25-1</inkml:trace>
  <inkml:trace contextRef="#ctx0" brushRef="#br0" timeOffset="452538.7658">19670 10765 0,'0'0'0,"0"-25"0,-25 25 16,1 0-1,-1 25 1,25 0-16,0 0 0,-25 24 16,25-24-16,0 25 0,0 24 15,-25-24-15,25-25 0,0 24 16,0-24-16,0 25 0,-25-50 0,25 25 16,-25-25-1,25-25-15,0 0 16,0 0-16,0 0 0,0 0 0,25-49 15,-25 24-15,25 1 0,0 24 16,0-25-16,-25 26 0,99-76 16,-74 76-16,0-1 15,24 25-15,-24 0 16,-25 25-16,0 24 16,0-24-1,0 0-15,-50 0 16,26-1-16,-1 1 0,0 0 15,0-25 1,25-25 0,25 25-16,0-49 0,0 49 15,-1-25-15,1 0 16,0 0-16,0 0 0,0 1 0,-1 24 16,1-25-16,0 25 0,0 0 15,0 0-15,-1 0 16,1 0-16,0 0 15,0 0-15,0 25 16,-25-1-16,24-24 16,-24 25-16,0 0 15,-24-25 1,24 25-16,-25-25 0,25 25 16,25-1 15,-1-24-16,1 25 17,0-25 15,0-25-32,0 1-15,-1 24 0,-24-25 16,25 25-16,-25-25 15,25 0-15,-25 0 0,0 1 0,0-1 16,0 0-16,0 0 16,0 0-16,-25 1 0,0-1 15,1 25 1,-1 25-16,25-1 16,0 1-16,25-25 15,-1 0-15,1 25 16,50-25-16,-51 0 0,1 0 15,0 0-15</inkml:trace>
  <inkml:trace contextRef="#ctx0" brushRef="#br0" timeOffset="452741.242">20538 10666 0,'124'-25'31,"-248"50"-31,273-50 16,-174 25 15,25 25-31,-25 0 16,1 0-16,-1-1 15,25 1-15,0 0 0,0 0 16,0 0-16,25-1 16,-1 1-16,1-25 15,25-25 1,-25 1-16,0 24 16,-1-25-16</inkml:trace>
  <inkml:trace contextRef="#ctx0" brushRef="#br0" timeOffset="453468.3128">20910 10790 0,'-24'0'0,"48"0"0,-73 0 0,49 25 16,25-25 15,-1 0-15,1 0-16,0-25 0,0 25 0,0-25 15,-1 0-15,-24 1 16,25-1-16,-25 0 15,-25 25 1,1 0-16,-1 0 16,0 25-16,25 0 15,0-1-15,0 1 16,25-25 0,-25 25-16,25-25 0,24 0 15,-24 0-15,0 0 16,0-25-16,-1 25 0,26-25 15,-25 1-15,0 24 0,-1-25 0,1 0 16,-25 0-16,0 0 16,-25 25-16,1 0 15,-1 0-15,0 0 16,25 25-16,-25-25 16,25 25-16,0 0 0,0 0 15,0-1-15,25 1 16,0 0-16,0 0 15,-25 0 1,-25-25 15,25-25-15,0 0 0,25 25-16,24-25 15,-24 25-15,0-25 0,24 25 16,-24-24-16,0 24 0,25-25 15,-26 0-15,1 25 0,0-25 0,0 25 16,0-25-16,-25 1 16,-25 24-1,0 24 1,25 1 0,0 0-16,0 0 0,0 0 15,0-1 1,0 1-16,25 0 0,-25 0 15,0 0-15,-25-25 16,0 0 0,-24 24-16,24-24 15,0-24-15</inkml:trace>
  <inkml:trace contextRef="#ctx0" brushRef="#br0" timeOffset="454734.4982">19968 11311 0,'0'0'16,"-25"0"-16,25 25 0,-25 0 16,25-1-16,0 1 15,-25 0-15,25 0 16,0 24-16,0-24 0,0 0 16,0 0-16,0 0 15,0-50 1,0-25-1,0 25-15,0 1 0,25-1 16,-25 0-16,25-25 0,0 26 16,-25-1-16,0 0 0,25 25 0,-25-25 15,24 25-15,1 0 16,0 25 0,0-25-16,-25 25 15,25-25-15,-1 25 0,1-25 16,0 0-16,0 0 15,0 0-15,-25-25 16,-25 50 15,25-1-15,0 26-16,0-25 0,0 0 16,0-1-16,0 1 15,0 0-15,25-25 0,24-25 31,-24 0-31,-25 1 16,25-1-16,0-25 0,-25 25 16,24 25-16,-24-24 0,0-1 15,25 0-15,-25 50 32,0 0-32,0-1 15,0 1-15,-25-25 0,25 50 16,0-25-16,50-25 15,-25 0 1,0-50 0,-1 50-16,1-50 15,0 50-15,0-24 0,-25-1 0,25 0 16,-25 75 15,-25-26-15,25 1-1,0 0-15,0 0 0,0 0 16,0-50 15,25 25-31,-25-25 0,49 0 0,-49 0 16,25 1-16,0-1 16,0 25-16,-25-25 15,25 25-15,-25 25 16,0 0-1,0-1-15,0 1 16,0 0-16,0 0 16,24-50-1,1 25 1,0-25-16,0 0 0,0 25 16,-1 0-16,1-24 15,0 24-15,-25 24 31,0 1-15,0 0 0,-25-25-16,25 25 15,0-50 17</inkml:trace>
  <inkml:trace contextRef="#ctx0" brushRef="#br0" timeOffset="455805.5565">20861 11286 0,'0'0'0,"-25"0"15,25-25-15,25 25 47,0 0-31,-1 0-16,26 0 0,-25 0 16,0 0-16,-1 0 0,1 0 15,0 0-15,0 0 0,0 25 16,-25 0-16,0 0 15,0 0-15,0-1 16,0 1-16,-25-25 16,25 25-16,25-25 31,-1 0-31,-24-25 16,25 25-16,0 0 0,0-25 15,0 1-15,-1 24 0,1-25 0,25 0 16,-25 25-16,-1 0 0,-24-25 15,25 25 1,-25 25 0,-25 0-1,25 0-15,0-1 16,25-24 0,0 0-1,0 0-15,0-24 0,-1-1 16,1 25-1,-25-25-15,0 50 79,0-50-48,0 0-16,0 0-15,0-24 16,0 24-16,0 0 0,0 0 16,0 0-16,0 50 62,0 0-62,25-25 16,0 25-16,0-25 15,24 0-15,-24 0 0,0 0 16,0 0-16,0 25 16,-1-25-16,1 0 0,0 25 0,0-25 15,-25 24 1,0 1-16,0 0 0,-25 0 16,25 0-16,0-1 15,25 1 1,0-25-1,-1 0-15,26-25 16,-25 25-16,0-24 16,-1-1-16,1 0 0,0-25 15,0 50-15,-25-24 0,25-1 16,-25 0-16,0 0 16,-25 25-1,0 0 1,0 0-16,0 0 15,1 25-15,-1-25 0,0 25 16,0 0-16,0-1 16,1 26-16,24-25 0,0 0 15,0 24-15,0-24 0,0 49 16,0-24-16,0 0 0,0-26 0,24 26 16,-24 0-16,25 24 0,0-49 15,-25 0-15,25-1 0,-25 1 16,-25-25-16,-25 0 15,26 0-15,-1-25 16,0-24-16,0 24 0</inkml:trace>
  <inkml:trace contextRef="#ctx0" brushRef="#br0" timeOffset="456288.2729">22547 11460 0,'0'0'0,"25"0"0,-25-25 0,25 0 16,0 0-16,0 1 16,-25-1-16,24 25 0,-24-25 15,25 0-15,0 0 0,-25 1 16,0-1-1,-25 25-15,0 0 16,1 0-16,-26 25 0,50-1 16,-25-24-16,25 25 0,-25 0 15,25 0-15,0 0 16,25-25 0,0 0-16,0 0 15,0 0-15,-1-25 16,-24 0-16,25 0 0,0 25 0,-25-25 15,25 25-15,-25-24 16,25 24-16,-25 24 16,0 26-1,-25-25-15,25 0 0,0-1 16,-25 1-16,25 0 0,25 0 31,0-25-31,0-25 16,-1 0-16,26-24 15,-25 24-15</inkml:trace>
  <inkml:trace contextRef="#ctx0" brushRef="#br0" timeOffset="456440.8667">22994 11162 0,'50'-74'15,"-100"148"-15,100-173 0,-50 124 32,-25-1-17,25 1-15,0 0 0,0 0 0,-25 25 16,25-26-16,0 1 0,0 0 15,0 0-15,0 0 0,0-1 16,-25 1-16</inkml:trace>
  <inkml:trace contextRef="#ctx0" brushRef="#br0" timeOffset="456581.4961">22845 11237 0,'0'0'16,"25"0"-1,25 0 1,-26 0-16,26 0 16,0 0-16,-26-25 0,26 25 15</inkml:trace>
  <inkml:trace contextRef="#ctx0" brushRef="#br0" timeOffset="456968.5016">23564 11187 0,'25'0'31,"0"0"-31,0 0 0,0 0 16,24 0-16,1 0 15,-25 0-15,-1 0 0,1 0 16,0 0-16,0-25 16,0 0-16,-25 0 15,0 1 1</inkml:trace>
  <inkml:trace contextRef="#ctx0" brushRef="#br0" timeOffset="457166.321">23837 10939 0,'0'0'0,"-25"0"15,1 0 1,24 25-16,-25-25 0,25 24 16,0 1-16,-25 0 0,25 25 15,-25-1-15,25-24 0,0 25 16,0-25-16,0-1 0,0 51 16,0-50-16,0-1 0,0 1 15,0 0-15,0-50 31,0-24-31</inkml:trace>
  <inkml:trace contextRef="#ctx0" brushRef="#br0" timeOffset="457633.9917">23961 10988 0,'0'0'0,"0"-24"0,-24 48 31,24 1-31,0 0 0,0 25 16,0-26-16,0 1 0,-25 50 0,25-50 15,0 24-15,0-24 0,0 0 16,0 24-16,0-24 16,0-50 15,25 25-31,-25-24 0,49-26 16,-24 25-16,0 0 15,0 1-15,-1-1 16,-24 50-1,0-1 1,0 1-16,0 0 16,0 0-16,0 0 15,25-25-15,25 0 16,-25 0 0,-1 0-16,1-25 0,25 0 15,-25 0-15,-1 0 16,1 1-16,0-26 0,-25 25 15,-25 25 1,0 0-16,25 25 16,-24-25-16,24 25 0,-25 0 15,25-1-15,0 1 0,0 0 16,0 0-16,0 0 0,25-1 16,-1 1-16,1 0 0,0-25 15</inkml:trace>
  <inkml:trace contextRef="#ctx0" brushRef="#br0" timeOffset="458449.2769">22250 12105 0,'25'0'16,"-25"-25"-16,24 0 15,1 0-15,-25 0 31,-25 25-15,1 0 0,-1 0-16,0 0 0,0 25 0,0-25 15,1 0 1,24 25-16,0 25 16,0-26-16,24-24 15,-24 25-15,25 0 0,0-25 0,0 25 16,-25 0-1,-25-25 1,0 0 0,0 0-16,1 0 0,-1 0 15,25-25 1,25 25 0,24-25-16,-24 25 15,0-25-15,0 25 16,24-25-16,1 25 0,-25 0 15,-1-24-15,1 24 0,0 0 16,25-25-16,-26 0 0,1 25 16,0-25-16,0 25 15,-25-25-15,-25 25 16,0 0 0,0 25-16,1-25 15,-1 25-15,0 0 0,0 0 0,0-1 16,25 1-1,25 0 1,0-25-16,0-25 16,0 25-16,-1-25 0,1 25 15,-25-24-15,25-1 0,0 0 16,0 25-16,-25-25 0,24 25 16,-24 25-1,0 0 1,0 0-1,0-1-15,25-24 32</inkml:trace>
  <inkml:trace contextRef="#ctx0" brushRef="#br0" timeOffset="459048.2223">22845 12030 0,'-99'75'15,"198"-150"-15,-99 100 31,0 0-31,0 0 16,0-1-16,25-24 31,-25-24-15,25-1-16,0 0 16,-1 25-16,-24-25 0,25 0 15,0 1-15,-25 48 31,0 1 1,0 0-32,0 0 15,25-25 1,0 0 0,-1 0-16,26 0 0,-50-25 0,25 25 15,0-25-15,-1 25 16,1-49-16,0 49 15,-25-25-15,0 50 47,25-25-15,0 24-17,-1-24-15,26 0 0,-25 0 16,0 0-16,24 0 0,-24-24 0,0 24 15,0-50-15,-1 25 0,-24 0 16,0 1-16,-24-1 16,-1 25-16,0 0 15,0 0-15,0 0 16,25 49-16,-24-24 0,24 0 16,0 25-16,24-26 15,-24 1-15,50 0 0,-25-25 16,0 0-16,-1 25 0,1-25 15,0 0-15,-25-25 0</inkml:trace>
  <inkml:trace contextRef="#ctx0" brushRef="#br0" timeOffset="663508.3038">7392 13122 0,'0'24'16,"0"1"-16,0 0 15,0 25-15,0-25 16,0 24-16,0-24 16,0 0-16,0 24 0,0-24 15,0 0-15,-25-25 0,25 25 16,0 0-16,0-1 0,0-48 47,0-1-32,0 0-15,25 0 0,-25 0 0,0 1 16,0-1-16,25-25 0,-25 25 16,24-24-16,-24 24 0,0 0 15,25 0-15,-25 0 16,0 1-16,25 24 0,-25-25 16,0 0-16,0 50 62,25-25-46,0 0-1,-1 0-15,1 0 16,0 0-16,0-25 31,0 25 0,-25 25-31,24 0 16,-24 24-16,0-24 16,0 0-16,25 0 0,-25 0 15,0-1-15,0 1 0,0 0 16,25 0-16,-25 0 16,25-25 15,-25-25-31,25 0 0,-1 0 15,1-24 1,-25 24-16,25 0 0,0 0 0,-25 0 16,25 0-16,-1-24 0,1 24 15,0 0-15,0 0 16,-25 50 15,0 0-31,0 0 16,0 0-16,0-1 0,0 26 15,0 0-15,0-25 0,0-1 0,0 1 16,0 25-16,0-1 0,0-24 16,0 0-16,0 0 15,0 0-15,0-1 0,0 1 0,25-25 16,0 0 0,-25-25-1,24 25-15</inkml:trace>
  <inkml:trace contextRef="#ctx0" brushRef="#br0" timeOffset="664069.0594">8359 13320 0,'0'-25'0,"25"25"16,-25-24-16,0-1 16,0 0-1,-25 25 1,0 0-16,25 50 15,-24-26-15,-1-24 0,25 25 16,-25 0-16,25 0 0,-25 0 16,25-1-16,0 1 15,25-25 1,0-25-16,0 1 16,-1-1-16,1 0 0,0 25 15,-25-25-15,25 0 16,-25 50 15,0 0-15,25 0-1,-1-25 1,1-25-16,25 0 16,-25 0-16,-1 25 15,1-24 1,-25 48 15,0 1-31,-25-25 16,25 25-16,0 0 0,0 0 31,25-25-31,0 0 16,-25-25-16,25 0 15,-25 0 16,0 0-15</inkml:trace>
  <inkml:trace contextRef="#ctx0" brushRef="#br0" timeOffset="664229.6152">8682 13097 0,'-25'149'15,"50"-298"-15,-50 124 16,0 25-1,25 25 1,0 0 0,0-1-16,0 1 15</inkml:trace>
  <inkml:trace contextRef="#ctx0" brushRef="#br0" timeOffset="664766.1297">8855 13345 0,'0'25'0,"25"-25"16,0 0 15,0 0-31,-1-25 16,1-25-1,-25 26-15,0-1 16,-25 25 15,1 0-31,24 25 16,0-1-16,-25-24 16,25 25-16,0 0 0,0 0 15,25-25 1,24 0-16,-24-25 15,0 25-15,25-50 16,-26 50-16,1-24 0,25-1 0,-25 0 16,-1 25-16,1-50 0,0 50 15,-25-25-15,0 1 16,-25 24 0,25 24-1,0 1-15,0 0 0,-25 0 16,25 25-16,0-26 15,25-24-15,-25 25 16,25-25-16,-25 25 16,0 0-16,25-25 15,-25 25-15,-25-1 0,0-24 16,25 25-16,-25-25 16,25-25-1</inkml:trace>
  <inkml:trace contextRef="#ctx0" brushRef="#br0" timeOffset="665215.4919">9897 13171 0,'0'-25'16,"25"25"15,0 0-31,-1 0 0,26 0 16,-25 0-16,0 0 0,0 0 15,-1 0-15,26 0 16,-25 0-16,0 0 0,-1 0 0,1 0 16,-25-24-1</inkml:trace>
  <inkml:trace contextRef="#ctx0" brushRef="#br0" timeOffset="665419.1821">10096 12998 0,'0'0'15,"24"0"1,26 24 0,-25-24-16,0 0 0,-1 0 15,1 25-15,0 0 0,25 0 16,-26 0-16,1-25 0,-25 24 0,25 1 16,-25 0-16,-50 0 0,50 0 15,-24 0-15,-1-1 0,-25-24 16,1 50-16,24-50 0,0 25 15</inkml:trace>
  <inkml:trace contextRef="#ctx0" brushRef="#br0" timeOffset="666199.9762">10864 13097 0,'0'-25'16,"0"50"-16,0-75 0,-24 50 31,-1 25-15,0-25-16,25 25 0,-25-25 15,25 25-15,-25-1 0,25 1 16,-24 0-16,24 0 0,0 0 16,0 0-1,24-25 1,1 0-16,0-25 0,0 25 0,-25-25 15,25 25-15,24-50 0,-49 25 16,25 25 0,-50 0 15,25 25-31,0 0 0,0 0 16,0 0-16,0 0 15,25-25-15,25 0 16,-26-25-1,26 0-15,-50 0 0,25 25 16,0-25-16,-1 0 0,1 25 16,25-49-16,-25 49 0,-25-25 0,25 25 15,-25-25-15,24 0 0,-48 25 32,-1 0-17,0 25 1,0-25-16,25 25 15,-25 0-15,25 0 16,0-1-16,0 1 0,0 0 16,25-25-1,25 25-15,-25-25 16,-1 25-16,1-25 0,0 0 16,-25 25-16,-50-25 31,50 24-31,-24-24 0,-1 0 15,0 0-15,25-24 32,25 24-32</inkml:trace>
  <inkml:trace contextRef="#ctx0" brushRef="#br0" timeOffset="666793.4151">11435 13146 0,'25'-24'0,"-248"173"0,421-274 0,-148 101 0,-26 24 16,1-25-16,0 25 0,25-25 15,-26 0-15,1 25 16,-50 0 15,25 25-31,-49-25 0,24 0 0,0 25 16,0-25-16,1 25 0,-1-25 16,25 24-16,0 1 0,0 0 15,25-25 1,-1 0-16,1 25 15,0-25-15,0 0 16,0 0-16,-1 0 0,1 0 16,0 0-16,-25 25 15,25-25 1,0 0 15,-1 0-31,-24-25 16,25 25-16,0-25 15,-25 0-15,25 25 0,-25-25 16,0 1-16,25-1 16,-25 0-16,0 0 15,0 50 17,-25-25-32,25 25 15,-25 0-15,0-25 16,0 24-16,25 1 0,-24-25 15,24 25-15,0 0 16,0 0 0,24-25-1,1 0 1,0 0-16,-25-25 16,25 25-16,-25-25 15,25 25 16</inkml:trace>
  <inkml:trace contextRef="#ctx0" brushRef="#br0" timeOffset="667500.5973">11981 13221 0,'0'-25'31,"24"0"-16,1 25 1,-25-25-16,0 1 16,-25 24 15,1 24-31,-1-24 16,25 25-16,0 0 15,0 0-15,0 0 31,25-25-31,-1 0 16,1 0-16,0-25 16,0 0-16,0 0 15,-25 0-15,24 25 0,1-24 16,-25-1-16,0 50 31,0-1-15,0 1-1,25-25 17,0 0-32,-25-25 15,25 1-15,0 24 16,-25-25-16,0 50 47,0-1-47,24 1 15,-24 0 1,25-25 0,-25-25-1,25 25 1,0-25-16,-25 1 16,25 24-16,-25-25 0,24 0 15</inkml:trace>
  <inkml:trace contextRef="#ctx0" brushRef="#br0" timeOffset="668246.2399">12526 12824 0,'0'0'0,"25"0"16,-25-25-16,0 50 47,0 25-47,0-26 0,0 1 15,0 0-15,0 25 0,-25-1 16,25-24-16,-24 0 0,24 0 0,0-1 15,0 26-15,0-25 16,0 0-16,0-50 47,24-25-47,1 25 0,0 25 16,0-24-16,0-1 0,-1 25 15,-24-25-15,25 25 16,0 0-16,0 0 15,0 0 1,-1 25-16,-24 24 16,0-24-16,0 0 15,-24-25-15,24 25 16,-25 0-16,0 0 0,25-1 16,0-48 15,25 24-31,-25-25 15,0 0-15,25 0 0,-1 25 16,1-25-16,0 0 16,0 25-1,-25 25 1,0 0 0,0 0-1,25-25 16,24 0-15,-24-25-16,0 25 0,-25-25 16,25 0-16,-1 1 0,1-1 15,0 0-15,-25 0 16,25 25 0,-25 25-1,0 25-15,0-26 16,0 1-16,-25 0 0,25 50 0,-25-51 15,25 1-15,0 25 0,0-25 16,-25-1-16,25 51 16,-24-50-16,24-1 0,0 1 15,0-50 1,0 1-16,0-1 16,24-25-16</inkml:trace>
  <inkml:trace contextRef="#ctx0" brushRef="#br0" timeOffset="668671.1105">12948 12774 0,'0'-24'0,"0"48"15,0 1 1,0 0 0,-25 0-16,0 24 0,25-24 0,-24 0 15,24 25-15,0-26 0,-25 51 0,0-50 16,25 24-16,0-24 0,-25 0 15,25 0-15</inkml:trace>
  <inkml:trace contextRef="#ctx0" brushRef="#br0" timeOffset="669636.6978">13816 12849 0,'0'0'0,"0"-25"0,0 0 15,0 0-15,-25 50 31,25 0-31,0 0 16,0 0-16,-24-1 0,-1 51 16,0-26-16,25-24 0,0 25 15,-25-25-15,0 24 0,25-24 16,0 0-16,0 0 0,0 0 16,0-1-16,25-24 15</inkml:trace>
  <inkml:trace contextRef="#ctx0" brushRef="#br0" timeOffset="671843.647">13990 13122 0,'0'0'0,"0"-25"0,25 25 16,-25-25-16,0 0 16,0 0-1,-25 25 1,-25 25-1,25 0 1,1 0-16,-1 0 0,0-1 16,25 1-16,0 0 15,50-25 1,-26 0 0,1-25-16,0 0 0,0 25 15,0 0-15,-25-24 16,24 24-16,-48 24 31,24 1-31,-25 0 16,25 0-16,0 0 15,25-25 1,-1 0-16,-24-25 16,25 25-16,-25-25 0,25 25 15,0-25-15,0 0 0,-25 1 16,24 24-16,-24-25 0,25 25 15,-25-25-15,0 50 32,0 0-32,-25-1 15,25 1-15,0 0 16,0-50 15,25 25-15,0 0-16,0-25 0,-25 1 15,25 24-15,-1 0 16,1 0-16,0 0 31,-25 24-15,25 1-16,0-25 16,0 0-1,-1 0-15,1-25 0,25 1 16,-25-1-16,-1 25 15,-24-25-15,25 25 0,-25-25 16,0 0-16,-25 25 31,1 0-15,-1 25-16,0 0 0,0-25 16,0 25-16,1 0 15,24-1-15,-25 1 0,25 0 16,0 0-16,0 0 15,0 24-15,0-24 0,0 0 16,25 0-16,-25 0 0,0-1 0,0 26 16,0-25-16,-25 0 0,25 24 15,-25-24-15,-25 25 0,25-26 16,1 1-16,-1-25 16,25-25-1,0 1-15,0-1 16,25 0-16,-1 0 15,1 0-15,-25-24 0,50 24 0,-25 0 16,24-24-16,-24 24 0,0-25 16,25 25-16,-26 1 0,1-1 15,25-25-15,-25 50 0,-1-25 0,-24 0 16,25 25-16,0-24 16,-25-1-16,0 50 31,-25-25-31,25 24 15,0 1-15,-25-25 0,25 25 16,0 0 0,0 0-1,25-25 1,0 0-16,0-25 16,0 0-1,-25 0-15,24 25 0,1-25 16,-25 75 15,0-25-15,0 0-16,0 0 15,25-25 1,0 0-16,0 0 0,24-25 16,-24 25-16,0-25 0,24 25 15,-24-25-15,0 25 0,0-25 16,0 0-16,-1 1 15,-24-1-15,-24 25 16,24-25-16,-25 25 16,-25 0-16,25 0 15,25 25-15,-24-25 0,-1 25 16,25-1-16,0 1 16,0 0-1,25-25-15,-1 0 0,26 0 16,-25 0-1,0-25 1,-1 50 15,-24 0-31,25 0 32,-25 0-17,25-25-15,0 0 16,0 0-1,-1 0 1,1 0 0,0 0-16,0 0 15,-25-25-15,25 25 16,24-25-16,-24 0 16,0 0-16,0 0 15,-25 1-15,0-1 16,0 0-16,0 0 15,-25 25 1,0 0 0,25 25-1,-25 0-15,25 0 0,0-1 16,0 1-16,-24-25 16,24 25-16,-25 50 0,25-51 15,0 1-15,0 25 0,-25-25 16,25 49-16,0-49 0,-25 24 0,25-24 15,0 0-15,0 25 0,-25-1 16,25-24-16,-25 0 16,25-50-1,25 0 1,0-24-16,0 24 16,0 0-16,0 0 0,-1 0 15,26-24-15,-25 24 0,24 0 0,-24 0 16,0 1-16,0-1 15,24-25-15,-49 25 0,25 1 16,0-1-16,-25 0 0,25-25 16,0 25-16,-25 1 15,-25 24 1,0 0-16,0 0 16,0 0-16,25 24 15,-24-24 1,24 25-16,0 0 15,24-25 1,1 0-16,0 0 16,0 0-16,0 0 15,-1 0-15,1 0 16,0 0-16,-50 0 31,0 0-15,25 25-16,-24-25 0,-1 25 15,25 0-15,0-1 16,25 1 0,-1-25-16,1 0 0,25 0 15,-25 0-15,24 0 0,50-25 16</inkml:trace>
  <inkml:trace contextRef="#ctx0" brushRef="#br0" timeOffset="672205.6952">16842 12923 0,'0'0'0,"-24"0"31,24 25-15,-25-25-16,25 25 0,-50 0 15,25-1-15,1 1 0,-1 0 16,0 0-16,0 0 0,-24 24 15,49-24-15,-25 0 0,0-25 16,25 25-16,-25-25 16,25-25-1</inkml:trace>
  <inkml:trace contextRef="#ctx0" brushRef="#br0" timeOffset="672341.3252">16495 12998 0,'0'-25'15,"0"149"-15,0-223 0,0 49 0,25 75 16,-25 0-1,0-1-15,50 26 16,-50-25-16,24 0 0,1-1 0,0 1 16,25 25-16,-1-25 15,26-25-15</inkml:trace>
  <inkml:trace contextRef="#ctx0" brushRef="#br0" timeOffset="673075.1981">17686 12874 0,'0'-25'16,"25"25"-16,-25-25 0,0 0 15,-25 25 1,0 25-1,0-25-15,0 25 0,1 0 16,24-1-16,-50 26 0,50 0 16,-25-1-16,25-24 0,25 25 15,0-50-15,0 0 16,-1 0-16,26 0 0,0-25 16,-26 25-16,1-25 0,-25 0 15,25 0-15,-25 1 0,0-26 16,0 25-16,0 0 15,0 1-15,-25-1 0,0 0 0,1 25 16,24 25 0,24 0-1,1-25-15,0 0 16,49 24-16,-49-24 0,25 0 16,-1 0-16,-24 0 0,25 0 0,-1-24 15,-24 24-15,0-25 0,0 0 16,-25 0-1,0 0-15,0 1 16,-25 24 0,0 24-16,0 26 15,25-25-15,0 0 16,0-1-16,0 26 16,0-25-16,0 0 0,0-1 15,0 1-15,0 0 0,0 25 16,0-26-16,-24 1 15,24 0-15,-50-25 0,50 25 16,-25-25-16,0 0 0,1 0 16</inkml:trace>
  <inkml:trace contextRef="#ctx0" brushRef="#br0" timeOffset="673279.865">18256 13345 0,'0'-25'15,"-25"25"-15,25-25 16</inkml:trace>
  <inkml:trace contextRef="#ctx0" brushRef="#br0" timeOffset="680748.0992">10939 13990 0,'0'-25'0,"-25"25"16,25-25-16,-25 25 15,25-25 1,25 25-16,0-24 16,24 24-16,-24-25 15,0 25-15,0 0 16,0 0-16,-1 0 0,1 25 16,0-1-16,0 1 15,0 0-15,-25 0 16,25-25-16,24 0 15,-24 0 1,0 0-16,0 0 0,24-25 16,-24 0-16,0 0 0,0 1 15,-1 24-15,1-25 0,0 25 16,0 0 0,0 0 15,-1 0-31,1 0 15,0 0-15,0 0 0,0 0 16,24 0-16,-24 0 0,0 0 0,0 0 16,24 0-16,1 0 0,-25 0 15,-1 0-15,1 0 0,0 0 16,0 25 0,0-25-16,-1 24 0,1 1 15,0-25-15,0 0 16,25 0-16,-26-25 15,51 1-15,-26 24 0,1-25 16,0 0-16,-1 25 0,26-25 16,-51 25-16,1 0 0,0 0 15,0 25-15,-25 0 32,0 0-32,25-25 15,-1 0 1,1 0-16,50 0 0,-51 0 0,26-25 15,-25 25-15,24 0 0,26 0 16,-26 0-16,-24 0 0,0 0 16,0 0-16,0 0 0,0 25 15,-1-25-15,-24 24 0,0 1 16,0 0-16,25-25 16,0 0-16,0 0 0,0 0 15,74 0-15,-25 0 0,1-25 16,-1 25-16,0-25 15,75 25-15,-74 0 0,-1 0 0,25 0 16,-24 0-16,74 25 16,-75 0-16,25 0 0,-24 0 0,-1-25 15,-24 24-15,98 26 0,-98-25 16,24-25-16,-24 25 0,0-1 16,49 1-16</inkml:trace>
  <inkml:trace contextRef="#ctx0" brushRef="#br0" timeOffset="1.3184E6">18455 1712 0,'0'0'0,"-25"0"0,0 0 16,25-25 0,-25 25-16,25-25 62,-25 25-46,1 0 15,24 25-15,0 0 124,24-25-140,1 0 0,0 0 16,49 0-16,-49 0 0,0-25 15,25 25-15,-25-25 0,24 25 16,50 0-16,-49-25 0,0 25 16,-1-25-16,1 25 0,-1 0 15,-24-25-15,0 25 0,0 0 16,0 0-16,-50 0 31,0 0-15,0 0-16</inkml:trace>
  <inkml:trace contextRef="#ctx0" brushRef="#br0" timeOffset="1.3187E6">18579 1315 0,'0'0'0,"25"0"31,-25 24-31,0 1 16,0 0-16,0 0 0,24-25 15,-24 25-15,0-1 0,0 51 0,0-50 16,0-1-16,0 26 0,0-25 16,0 49-16,0-24 15,0-25-15,0 0 0,0-1 16,0 1-16,0 25 0,0-25 0,0-1 15,0 1 1,0-50 0</inkml:trace>
  <inkml:trace contextRef="#ctx0" brushRef="#br0" timeOffset="1.31895E6">18951 1389 0,'0'-25'0,"0"50"0,-25 0 31,0 0-15,0-1-16,1 1 0,-1 25 15,-50-1-15,26 1 0,24-25 16,-25 25-16,26-26 0,-51 26 15,50-25-15,0 0 0,1-1 0,-1 1 16,0-25-16,0 25 0,0-25 16</inkml:trace>
  <inkml:trace contextRef="#ctx0" brushRef="#br0" timeOffset="1.31914E6">18380 1587 0,'0'0'0,"0"-24"15,25 24 1,0 24 0,0-24-16,-1 50 0,26 0 15,-25-25-15,25-1 0,-26 1 0,26 0 16,-25 0-16,49 24 0,-24-24 16,-25 0-16,-1 0 0,26 0 15,-25 24-15,0-24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4-04T05:30:50.62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11534 4539 0,'0'-25'0,"25"25"16,-25-24-16,-25 48 46,25 1-46,-25-25 16,25 25-16,-24-25 16,-1 0-16,25 25 0,-25-25 15,25-25 17,-25 25-17,0-25-15</inkml:trace>
  <inkml:trace contextRef="#ctx0" brushRef="#br0" timeOffset="352.3513">11212 4539 0,'25'0'47,"-25"25"-47,0 0 16,0 0-16,0 24 15,0-24-15,0 0 16,0 0-16,0 24 16,0 1-16,0-25 0,0 0 15,0-1-15,0 1 0,0 25 16,0-25-16,0-1 0,0 1 0,0 0 15,0 25 1,-25-26 0,25-48-1,0-1 1,0 0-16</inkml:trace>
  <inkml:trace contextRef="#ctx0" brushRef="#br0" timeOffset="722.6565">11261 4738 0,'25'0'31,"0"0"0,0 24-31,-25 1 16,25-25-16,-1 25 16,-24 0-16,25-25 0,-25 25 15,25 0-15,0 24 16,0-49-16,-25 25 0,24-25 15,-24 25-15,25 0 0,0-25 0,-25 24 16,25-24-16,-25-24 47,0-1-47</inkml:trace>
  <inkml:trace contextRef="#ctx0" brushRef="#br0" timeOffset="1111.3125">11609 4514 0,'-25'0'16,"0"0"0,25 25-16,-25 0 0,0-25 15,1 25 1,24 0-16,-50-1 16,50 1-16,-25-25 0,0 25 0,1-25 15,-1 25-15,0 0 0,0-25 16,0 24-16,1-24 15</inkml:trace>
  <inkml:trace contextRef="#ctx0" brushRef="#br0" timeOffset="1540.1252">11658 4986 0,'0'0'0,"25"0"0,0-25 31,0 0-15,-25 0 0,24 25-16,-24-24 0,25-1 15,-25 0-15,0 0 16,0 0-16,0 0 15,-25 1 1,1 24-16,-1 0 16,0 24-1,0 26-15,25-25 0,-25-25 16,25 25-16,0 0 0,0-1 16,0 1-16,25 0 15,0-25-15,25 25 16,-26-25-16,1 0 15,0 0-15,0-25 0,0 0 16</inkml:trace>
  <inkml:trace contextRef="#ctx0" brushRef="#br0" timeOffset="1816.3894">12005 4812 0,'0'25'47,"0"0"-47,0 0 15,-24-1-15,24 1 16,0 0 0,24-25 15,-24-25-31,0 0 16,25 1-16,-25-1 15,0 0-15,25 25 16,-25-25-16,0 0 15,25 25-15,-25-25 16,25 25-16,-1 0 16</inkml:trace>
  <inkml:trace contextRef="#ctx0" brushRef="#br0" timeOffset="2415.4513">12179 4738 0,'0'0'0,"25"0"47,-25 24-32,0 1-15,0 0 16,0 0-16,0 0 0,0 0 16,0-1-16,0 1 0,0 0 15,0 0-15,25-50 47,-25 0-47,0 0 16,25 25-16,-25-24 0,24-26 15,1 50-15,0-25 0,-25 0 16,0 0-16,25 25 16,-25-24-16,0 48 31,0 1-31,0 0 16,-25 0-16,25 0 15,0 0-15,0-1 16,25 1-1,0-25-15,-1 0 16,1 0 0,0 0-16,0-25 0,0 1 15,-1 24-15,-24-25 16,25 25-16,-25-25 0,25 0 0,-25 0 16,0 0-1,0 1-15,-25 24 31,0 0-15,1 0-16,24 24 16,-25-24-16,25 25 0,0 0 15,0 0-15,0 0 0,0 0 16,0-1-16,25-24 16,-25 25-16,0 0 0,24-25 15,1 0-15,0 0 0,0 0 16,0-25-1,-1 25-15,-24-25 0,25 1 0</inkml:trace>
  <inkml:trace contextRef="#ctx0" brushRef="#br0" timeOffset="2674.409">12824 4490 0,'0'0'0,"0"-25"0,0 0 15,0 50 17,0 0-32,0-1 15,0 1-15,0 25 0,0-25 16,0-1-16,-25 1 16,25 25-16,0-25 0,0 49 0,0-49 15,-25 0-15,25 0 0,0-1 16,0 26-16,0-25 0,0 0 15,0-1 1</inkml:trace>
  <inkml:trace contextRef="#ctx0" brushRef="#br0" timeOffset="3648.2429">13370 4638 0,'-25'0'16,"50"0"15,-25 25-15,25-25 0,-1 0-16,1 0 15,25 0 1,-25-25-16,-1 25 15,1 0-15,0-49 16,0 49-16,-25-25 0,25 25 0,-25-25 16,24 0-16,-24 1 15,0-1-15,0 0 16,-24 0-16,24 0 0,0 1 16,-25-1-1,0 25-15,25-25 0,-25 0 16,25 0-1,-25 25-15,25-24 16,0-1 0,25 0-16,0 0 15,0 25-15,0-25 16,-1 25-16,1-24 0,0 24 16,25 0-16,-26 0 15,1-25-15,0 25 16,0 0-16,0 0 15,-1 0 1,1 0 0,0 0-1,-25-25 48</inkml:trace>
  <inkml:trace contextRef="#ctx0" brushRef="#br0" timeOffset="3954.7339">13915 3944 0,'-24'0'16,"48"0"15,1 25-15,0-25-16,-25 25 0,25-25 15,24 24-15,-24-24 0,-25 25 16,25-25-16,0 0 0,-25 25 0,25 0 16,-1-25-16,-24 25 15,0-1-15,0 1 16,-24 0-16,-1 0 15,0 0-15,25-1 16,-25-24-16,0 25 16</inkml:trace>
  <inkml:trace contextRef="#ctx0" brushRef="#br0" timeOffset="4570.5176">14759 3944 0,'0'0'0,"0"-25"0,0 0 31,-25 25-31,25 25 31,0 0-31,0 0 16,0 0-16,0-1 15,0 1-15,0 0 0,0 0 16,0 0-16,0 24 0,0-24 16,0 0-16,0 0 0,0-1 0,0 1 15,0 0-15,0 0 16,0 0-1,0-50 1,-25 0 0,25 0-16,0 0 0,0 1 15</inkml:trace>
  <inkml:trace contextRef="#ctx0" brushRef="#br0" timeOffset="5502.6796">14709 3944 0,'0'0'0,"25"-25"0,-25 0 0,25 25 16,0-24-1,-1 24-15,1-25 0,25 25 16,-25 0-16,-1 0 16,1 25-1,0-1-15,-25 1 0,0 0 16,0 0-16,0 0 16,-25-1-16,25 1 0,-25 0 0,25 0 15,-24-25-15,-1 25 0,0-25 16,0 0-1,0-25 1,25 0-16,0 0 16,0 0-16,0 1 0,25-1 15,0 0-15,25 0 16,-26 0 0,1 25-16,0 0 0,0 0 15,0-24-15,-1 24 0,1 0 16,0 0-16,0 0 15,0 0-15,-1 0 63,1 0-63,0 0 16,-25 24 46,0 1-46,0 0-1,0 0-15,0 0 16,0-1-16,0 1 16,0-50 30,25 1-46,0-1 16,-25 0 0,24 0-16,1 0 0,-25 1 15,25 24-15,-25-25 16,25 0-16,0 25 16,-25 25 30,0 0-46,0-1 16,25-24 0,-25 25-16,0 0 15,0 0 1,0-50 62,0 0-62,0 0-1,24 25-15,-24-24 0,25 24 16,-25-25 0,25 25-1</inkml:trace>
  <inkml:trace contextRef="#ctx0" brushRef="#br0" timeOffset="6002.3494">15577 3845 0,'0'-25'15,"-24"25"1,-1 0-16,25 25 16,-25 0-16,25-1 15,-25-24-15,25 25 16,0 0-16,-25-25 15,25 25-15,0 0 16,0-1-16,25 1 16,0-25-1,0 0 1,0 0-16,-1 0 0,1 0 16,-25-25-16,25 25 15,0-49-15,-25 24 0,25 25 0,-25-25 16,0 0-16,0 1 15,-25-1 1,0 25 0,0 0-16,0 0 15,1 25-15,24-1 32,24-24-17</inkml:trace>
  <inkml:trace contextRef="#ctx0" brushRef="#br0" timeOffset="6280.2257">15825 3845 0,'25'0'0,"-25"-25"16,25 25 0,-50 0 30,25 25-46,-25-25 16,25 25-16,-24-1 0,-1 1 16,25 0-16,0 0 15,0 0-15,25-25 16,-25 24-16,24-24 16,1 0-16,0 0 15,0 0-15,0 0 16,-1 0-16,26-24 0,-25 24 15</inkml:trace>
  <inkml:trace contextRef="#ctx0" brushRef="#br0" timeOffset="6630.9065">16123 3969 0,'-25'0'15,"50"0"32,0-25-31,0 25-1,-25-25-15,0 0 0,0 1 16,0-1 0,0 0-1,-25 25-15,0 0 16,0 0-16,0 0 15,1 25-15,-1 0 16,0-25-16,25 24 16,0 1-16,0 0 15,25 0-15,0-25 16,24 0-16,-24 0 16,25 0-16,-26 0 15,1-25-15</inkml:trace>
  <inkml:trace contextRef="#ctx0" brushRef="#br0" timeOffset="6961.6487">16371 3894 0,'25'-24'15,"-50"48"-15,75-48 0,-25-1 0,-1 25 16,26-25-16,-25 0 16,-25 0-1,-25 25 1,0 0-16,0 0 16,1 0-16,-1 0 15,0 0 1,25 25-16,0 0 15,0 0-15,25 0 16,0-1 0,-1 1-16,-24 0 15,25-25 1,0 0-16,-25 25 16,-25-25 15,0 0-16,1 0-15,24-25 32,0 0-17,24 25-15,1-25 0,0 1 16</inkml:trace>
  <inkml:trace contextRef="#ctx0" brushRef="#br0" timeOffset="7224.955">16694 3795 0,'0'0'0,"24"0"16,1-25-16,0 25 31,-25-24-31,-25 24 31,0 0-15,1 24-16,-1-24 16,25 25-16,-25-25 0,25 25 0,0 0 15,0 0 1,0-1-16,25 1 15,-25 0-15,25-25 0,-25 25 16,-25-25 0,0 0-1,0 0-15,25-25 16</inkml:trace>
  <inkml:trace contextRef="#ctx0" brushRef="#br0" timeOffset="7990.273">17413 3770 0,'0'-24'15,"-25"24"-15,25-25 0,0 50 47,0-1-47,-25 1 16,25 0-16,0 0 0,0 0 15,0-1-15,-25 1 16,25 0-16,0 0 16,25-50 15,-25-25-31,25 50 15,-25-24-15,25-1 0,-25 0 16,25 0-16,-25 0 0,0 1 0,24 24 16,-24-25-16,25 25 15,0 25 1,-25-1 0,0 1-16,0 0 0,0 0 15,0 0-15,0-1 16,25-24-16,-25-24 31,25 24-31,-25-25 16,25 0-16,-25 0 0,0 0 15,24 25-15,-24-24 0,25-1 16,0 0-16,0 25 16,-25 25 15,0 0-31,0-1 15,25 1-15,-25 0 16,0 0-16,24 0 31,1-25-15,-25-25 0,25 25-16,-25-25 0,25 25 15</inkml:trace>
  <inkml:trace contextRef="#ctx0" brushRef="#br0" timeOffset="8367.1787">17983 3721 0,'25'0'0,"-50"0"0,50-25 0,0 0 31,-25 0 1,-25 25-32,0 0 15,25 25 1,-24-25-16,-1 25 0,0 0 15,0 0-15,0-1 16,25 1-16,0 0 16,25-25-1,0 0-15,0 0 16,0 0 0,-1 0-16,1-25 0,0 25 15,-25-25-15,25 1 16,-25 48 15,0 1 0,0 0-31,25-25 16,-1-25 0</inkml:trace>
  <inkml:trace contextRef="#ctx0" brushRef="#br0" timeOffset="8694.3479">18182 3770 0,'0'-24'0,"0"48"0,25-48 0,-25-1 15,24 25-15,1-25 16,-25 50 15,0 0-15,0-1-16,0 1 0,-25 0 16,25 0-16,0 0 31,25-50-16,-25 0 1,25-25-16,0 50 16,0-24-16,-1-1 15,1 0-15,-25 0 0,25 0 16,0 25 0,-25 25-1,0 0-15,0 0 16,0 0-1,25-1-15,-25 1 16,24-25 0,1 0-16</inkml:trace>
  <inkml:trace contextRef="#ctx0" brushRef="#br0" timeOffset="9046.4058">18827 3646 0,'0'-25'16,"0"1"-16,-25 24 15,0 0 1,0 0-16,-24 24 16,24 1-16,0 0 15,0 0-15,25 0 16,0 0-1,25-25 1,0 0-16,0 0 16,0 0-16,-1 0 0,1-25 15,0 25-15,0 0 16,0 0 46,-1 0-46</inkml:trace>
  <inkml:trace contextRef="#ctx0" brushRef="#br0" timeOffset="9487.812">19149 3671 0,'0'0'0,"0"-25"16,25 25-16,-25-25 15,0 1 1,-25 24-16,0 0 16,-24 0-16,24 0 15,0 0-15,25 24 16,-25-24 0,25 25-16,0 0 0,0 0 15,25-25-15,0 25 16,0-25-16,0 0 15,-1 0-15,1 25 16,0-1 0,-25 1-16,25 25 15,-25-25-15,0-1 0,25 1 16,-25 0-16,24 0 0,-24 0 16,0-1-16,0 1 0,0 0 15,-24-25 1,24-25-1,-50 25-15,25 0 16,25-49-16,0 24 0,-25 0 16,25 0-16,0-24 15,25 24 1,0 25-16,-25-25 0,25 25 16,0-25-16,-1 25 0</inkml:trace>
  <inkml:trace contextRef="#ctx0" brushRef="#br0" timeOffset="9846.8373">19496 3721 0,'-24'0'0,"24"25"0,24-50 62,1 25-46,-25-25-16,0 0 0,0 0 15,0 0 1,0 1-16,-25 24 16,1 0 15,24 24-31,0 1 15,0 0-15,0 0 16,0 0-16,0 0 16,24-25-16,-24 24 15,25-24-15,25 0 16,-25-24-16</inkml:trace>
  <inkml:trace contextRef="#ctx0" brushRef="#br0" timeOffset="11222.6961">19720 3597 0,'0'-25'16,"0"50"15,-25-25-31,25 24 16,0 1-16,0 0 16,0 0-16,0 0 15,0 0-15,-25-25 16,50-25 15,0 25-15,0-25-16,-25 0 0,24 25 15,-24-25-15,0 0 0,25 1 16,-25-1-16,25 25 16,-25 25 15,0-1-16,0 1-15,0 0 16,0 0 0,25-25 15,0 0-31,-1-25 16,1 0-1,0 0 1,-25 1-16,25 24 15,-25-25-15,25 25 16,-25-25 0,24 25-16,-24 25 31,25 0 0,-25-1-31,25 1 16,0-25-1,0 0 1,24 0-16,-24 0 0,0 0 16,0 0-16,-1 0 0,1 0 15,25 0-15,-25-25 16,-1 1-16,-24-1 16,0 0-16,0 0 0,0 0 15,-24 1 1,24-1-16,-25 25 15,0 25-15,0 24 16,25-24 0,-25 0-16,25 0 0,0-1 15,0 1-15,25 0 16,0-25 0,0 0-16,0 0 15,-1 0-15,1-25 0,0 25 16,-25-25-16,25 25 0,0-24 15,-1-1-15,1 0 16,0 0-16,-50 25 31,25 25-15,-25 0-16,25 0 31,0-1-31,0 1 0,25 0 16,0-25-1,0 0 1,0-25-16,-25 0 16,24 25-16,1-24 15,-25-1-15,25 25 0,-25-25 16,25 25-16,-25-25 0,25 25 16,-25 25 15,0 0-31,-25-25 15,25 25-15,0-1 16,0 1 0,25-25-16,0 0 15,-1-25 1,1 25-16,-25-24 0,25 24 16,-25-25-16,25 25 0,0-50 15,-1 25-15,-24 1 16,25-1-16,0-25 0,0 25 0,-25 1 15,25-1-15,-25 0 0,24 25 16,-24-25-16,25 25 16,-25 25-1,-25-25 1,25 25-16,-24 0 16,24-1-16,0 1 0,0 0 0,0 0 15,0 24-15,0-24 16,0 0-16,0 0 0,0 0 15,0 24-15,0-24 16,24 0-16,-24 0 16,25-25-16,-25-25 15,0 0 1,0 0-16</inkml:trace>
  <inkml:trace contextRef="#ctx0" brushRef="#br0" timeOffset="11383.2669">20910 3473 0,'0'0'0,"0"-25"0,-24 25 0,48 0 32,-24 25-17,25-25-15,25 0 0,-25 24 16,-1-24-16,26 25 0,-25-25 0,24 0 16,-24 0-16,0 0 15,0 0 1</inkml:trace>
  <inkml:trace contextRef="#ctx0" brushRef="#br0" timeOffset="36890.7772">13543 4961 0,'-24'0'94,"48"0"-63,1 0-15,0 0-16,0 0 15,0 0-15,-1 0 16,1 0-16,25 25 0,-25-25 0,-1 0 16,1 0-16,0 0 0,25 0 15,-26 0-15,1 0 16,0 0 0,-25-25-1,-25 25 1</inkml:trace>
  <inkml:trace contextRef="#ctx0" brushRef="#br0" timeOffset="37133.5612">13841 4837 0,'0'-25'15,"25"25"1,24 25-1,-49 0-15,25-25 0,0 25 0,0-25 16,-25 24-16,25 1 0,-1-25 16,-24 25-16,0 0 15,0 0-15,0-1 16,-49-24-16,24 25 0,0-25 16,0 25-16,1-25 0,-1 25 15,0-25-15</inkml:trace>
  <inkml:trace contextRef="#ctx0" brushRef="#br0" timeOffset="38067.8456">14536 4812 0,'0'25'15,"-25"0"-15,25 0 16,0-1-16,0 1 16,0 25-16,-25-25 0,25-1 15,0 1-15,0 0 16,0-50 15,25 0-31,-25 1 0,0-1 16,49-25-16,-49 25 15,25 1-15,-25-1 0,25 0 16,-25 0 0,25 25-16,-25 25 15,0 0 1,25 0-16,-25-1 0,0 26 15,0-25 1,0 0-16,24-25 16,1 0-1,-25-25-15,25 0 16,0 0-16,0 0 16,-25 1-16,24 24 15,-24-25 1,0 50-1,0-1-15,0 1 16,0 0-16,0 0 16,25 0-1,0-25 1,0 0-16,0 0 16,-25-25-16,24 25 0,-24-25 15,25 25-15,0-25 16,0 25-16,-25-25 0,25 1 15,-1-1-15,-24 0 16,-24 25 15,-1 0-31,0 25 16,0-25-16,25 25 16,-25-25-16,25 24 0,0 1 15,0 0-15,0 0 16,0 0-16,50-25 15,-25 24-15,0-24 16,24 0-16,-24-49 16,0 49-16</inkml:trace>
  <inkml:trace contextRef="#ctx0" brushRef="#br0" timeOffset="38574.4291">15230 4787 0,'0'0'0,"0"25"31,0 0-31,0 0 16,0 0-16,0-1 0,0 1 15,0 0-15,0 0 16,0 0-16,-25-25 16,25-25-1,25 0 1,0 0-16,-25 0 15,0 1-15,25-1 16,-25 0-16,24 0 16,-24 0-16,25 25 0,-25 25 31,0 0-31,0 0 16,0 0-16,0-1 0,-25-24 15,25 25-15,0 0 16,25-25 15,0-25-31,-25 0 16,25 25-16,-25-24 0,25 24 0,-25-25 15,25 25-15,-25-25 0,24 25 32,-24 25-1,0 0-31,0-1 15,0 1 1,25-25-16,0 0 16,0 0-16,0 0 15,-1-25-15</inkml:trace>
  <inkml:trace contextRef="#ctx0" brushRef="#br0" timeOffset="39054.092">15677 4837 0,'0'0'15,"0"25"32,0 0-47,0-1 0,0 1 16,0 0-1,24-25 17,1-25-32,0 0 15,-25 1-15,0-26 16,0 25-16,0 0 15,-25 25 1,0 0-16,1 25 31,48 0-15,1-25 0,0 0-16,0 0 0,0 0 15,-1 0-15,51-25 0,-50 25 16,-1 0-16,1 0 15,0 0-15,0 0 0,-25 25 16,0 25 0,-25-26-1,25 1-15,-25-25 16,25 25-16,25-50 31,0 0-31,-25 1 0,25-1 16,-25 0-16,0 0 0,24 25 15,-24-25-15,25 25 0,-25-25 16,25 25-16,0 0 0,0 0 16</inkml:trace>
  <inkml:trace contextRef="#ctx0" brushRef="#br0" timeOffset="39455.0196">16297 4738 0,'0'24'0,"-25"1"15,0 0 1,25 0-16,0 0 15,0 0-15,0-1 16,25 1-16,0-25 16,-1 0-16,1 0 15,0-25-15,0 1 16,0-1-16,-25 0 16,25 0-16,-25 0 15,24 0-15,-24 1 0,-24 73 63,24-24-63,0 0 0,0 0 15,0 0-15,0 24 0,0 1 16,0-25-16,0-1 0,0 26 16,0-25-16,0 49 15,0-24-15,0-25 0,-25 24 0,0-24 16,-25 25-16,25-26 0,1 1 15,-26-25-15,25 25 0,-24-25 16,-26 0-16,50 0 0,1 0 16,-1-25-16,25-24 15,0 24-15,0 0 0</inkml:trace>
  <inkml:trace contextRef="#ctx0" brushRef="#br0" timeOffset="40182.8666">16991 4787 0,'0'0'15,"0"-25"-15,0 50 47,0 0-47,0 0 16,0 0-16,0 0 0,0-1 15,0-48 32,25-1-47,0-25 16,0 25 0,-25 0-16,24 25 15,1-24-15,0 24 16,-25 24-1,25-24-15,-25 25 16,0 0-16,0 0 16,0 0-16,0 0 15,25-25 1,-25-25 0,24 0-16,1 0 15,0 0-15,0 0 16,0 1-16,-1 24 15,-24-25 1,0 50 0,0-1-16,0 1 0,0 0 15,0 0-15,0 0 16,0 0-16,0-1 16,25-24-16,0 0 15,0 0 1,0-24-16,-1-1 15,1 25-15,-25-25 0,25 25 16,-25-25-16,25 25 0</inkml:trace>
  <inkml:trace contextRef="#ctx0" brushRef="#br0" timeOffset="40549.3159">17711 4762 0,'24'0'15,"-24"-24"-15,25-1 31,-50 25 16,1 0-47,-1 0 0,0 0 16,0 25-16,-24-1 16,49 1-16,-25-25 0,25 25 15,-25-25-15,25 25 16,25-25-16,0 0 15,-1 0 1,1 0-16,0-25 0,0 0 16,0 0-16,-25 1 31,0 48-15,0 1-1,0 0-15,0 0 31,24-25-15,1-25-16</inkml:trace>
  <inkml:trace contextRef="#ctx0" brushRef="#br0" timeOffset="41210.573">17785 4762 0,'25'-24'0,"-25"-1"0,25 25 16,-25-25-16,0 50 31,0 24-15,0-24-1,0 0 1,24-25 15,1 0-31,0-25 16,0 0-16,0 25 0,-1-24 16,1-1-16,-25 0 15,25 25 1,-25 25-1,0 0 1,0-1 0,25-24-1,-25 25 1,25-25-16,-1 0 16,1 0-16,0 0 0,0 0 15,0 0-15,-1 0 0,1 0 16,0-25-16,0 1 15,-25-1-15,25 25 16,-25-25-16,0 0 16,-25 0-1,0 25-15,0 0 0,0 0 16,-24 25-16,49 0 16,-25-25-16,25 25 0,-25-25 15,25 25-15,0-1 16,25-24-1,0 0-15,0 0 16,-1 0-16,26-24 16,-25 24-16,-25-25 15,25 25 1,-50 0 15,25 25-31,-25-1 16,50 1 15,0-25-31,-25-25 16,24 25-1,1 0-15</inkml:trace>
  <inkml:trace contextRef="#ctx0" brushRef="#br0" timeOffset="41783.5913">18703 4688 0,'0'0'0,"25"-25"0,-25 0 0,0 1 32,0-1-32,-25 25 0,0 0 15,0 0 1,0 0-16,1 25 16,-1-25-16,25 24 0,-25 1 15,0 0-15,25 0 0,0 0 16,0-1-16,0 1 15,25-25-15,0 25 16,0 0 0,-25 0-16,24 0 0,-24-1 15,0 1-15,0 0 16,0 0 0,-24 0-16,24-1 0,0 1 15,-25-25-15,0 0 16,0 25-16,0-25 15,25-25-15,0-24 16,50 24-16,-25 0 16,0-25-16,-1 50 15,1-24-15,0-1 0,0 0 16,49 0-16,-49 25 0,0-25 16,0 0-16,-1 25 0,1-24 15,25-1-15,-25 25 0,-25-25 16,24 25-16,1-25 15,-25 0-15,0 1 16,-25 24 0,1 0-16,-1 24 15,0 1-15,0 0 16,25 0-16,0 0 16,0-1-16,0 1 0,0 0 15,25-25 1,0 0-16,0 0 15,-1 0-15,1-25 0</inkml:trace>
  <inkml:trace contextRef="#ctx0" brushRef="#br0" timeOffset="42826.8091">19174 4663 0,'0'0'0,"25"0"16,-25-25-16,-25 50 31,0 0-31,25 0 16,0 0-16,-25-25 0,25 24 15,0 1 1,25-25 0,-25-25-1,25 25-15,0-24 0,-25-1 16,25 0-16,-1 0 0,1 0 16,0 1-1,-25 48 16,0 1-31,0 0 16,0 0-16,-25-25 16,25 25-16,25-25 15,0-25 1,0 0 0,-1 0-1,-24 0-15,25 25 16,-50 25 46,25 0-46,0 0 15,25-25-31,0 0 16,0 0-16,-25-25 0,25 25 15,-1-25-15,1 0 16,0 25-16,-25-24 0,25-1 16,0 0-16,-25 0 15,0 0-15,-25 25 16,0 0 0,0 25-16,0-25 15,1 25-15,24 0 16,0 0-16,0-1 15,24 1 1,1-25-16,0 0 16,0 0-1,0-25-15,-25 1 0,25 24 16,-25-25-16,0 0 0,24 25 16,-24-25-16,0 50 62,0 0-62,0 0 31,25-25-15,0 0-16,0 0 16,0-25-16,-1 0 15,1 25-15,0-25 16,0 0-16,0 1 15,-1-26-15,1 50 0,-25-25 16,0 0-16,25 25 16,0-49-16,-25 24 0,0 0 15,25 25-15,-25-25 16,0 50 0,-25 0-1,25 0-15,-25 0 0,25-1 0,-25 1 16,25 25-16,0-1 0,0 1 15,0-25-15,0 0 0,0 24 0,0 1 16,0-25 0,0-1-16</inkml:trace>
  <inkml:trace contextRef="#ctx0" brushRef="#br0" timeOffset="42991.3672">19869 4564 0,'-25'0'15,"50"0"1,49 0 0,-49 0-1,0 25-15,-1-25 0,1 0 16,50 0-16,-26 0 0,-24 25 16,25-25-16,-1 0 0,1 0 0</inkml:trace>
  <inkml:trace contextRef="#ctx0" brushRef="#br0" timeOffset="69433.1671">29071 1315 0,'-25'-25'15,"25"0"-15,-25 25 16,25-25-16,0 0 15,0 1 17,-24 24-17,24-25 17,0 50 30,0-1-46,0 1-1,0 0-15,0 0 0,-25 0 16,25-1-16,0 1 0,0 0 16,0 25-16,0-26 0,0 1 15,0 25-15,0-25 0,0 49 16,0-49-16,0 25 0,0-26 0,0 26 15,0-25-15,0 49 16,-25-24-16,25-25 0,0 24 16,0 1-16,0-25 0,-25 49 15,25-24-15,0-1 0,0-24 16,0 25-16,0 24 0,0-49 16,0 0-16,0-1 0,0 26 0,0 0 15,0-26 1,0 1-16,0 0 0,0 0 15,0-75 17</inkml:trace>
  <inkml:trace contextRef="#ctx0" brushRef="#br0" timeOffset="70758.9312">28873 1042 0,'0'0'0,"-25"0"0,25-25 16,49 25 15,-49 25-31,75-25 0,-50 0 16,-1 25-16,1-25 16,25 0-16,0 0 0,24 0 0,-24 0 15,-1 0-15,1 0 16,-1 0-16,26 0 0,49 24 0,-50-24 15,25 0-15,-24 0 0,24 0 16,99 0-16,-123 25 0,24-25 0,0 0 16,1 25-16,-1-25 0,74 25 15,-98-25-15,-1 0 16,1 25-16,-1-25 0,0 0 16,26 0-16,-51 0 0,1 0 0,-25 0 15,74 0-15,-74 0 16,-25 24 78,0 1-79,0 0 1,0 0-16,0 0 15,0-1-15,0 1 0,0 0 16,25 0-16,-25 0 0,0-1 16,0 1-16,0 0 0,24 0 15,-24 24-15,0 1 0,0-25 16,0 0-16,0 0 0,0-1 16,0 51-16,0-50 0,0-1 15,0 26-15,25-25 0,-25 0 0,0 49 16,0-24-16,25-26 15,-25 26-15,0-25 0,25 74 16,-25-74-16,0 24 0,0-24 16,0 25-16,25-1 0,-25 26 0,0-26 15,0-24-15,0 25 0,0 0 16,24 24-16,-24-49 16,0 24-16,0 1 0,0-25 0,25 24 15,0 26-15,-25-26 16,25-24-16,-25 25 0,25-25 0,-25 24 15,24-24-15,-24 0 0,0 0 0,0-1 16,0 1 0,-24-50-1,-1 25 1,0 0-16,0-24 0,0 24 16,-24-25-16,24 0 0,0 25 15,0 0-15,-24-25 0,-1 25 16,25-25-16,-24 25 0,24 0 15,0 0-15,-24 0 0,-26-24 16,1 24-16,24 0 16,25 0-16,-99 0 0,75 0 15,-1 0-15,25 0 0,-24-25 16,-51 25-16,76 0 16,-26 0-16,0 0 0,1 0 15,24 0-15,-74-25 0,49 25 16,1 0-16,-1 0 0,25-25 0,-74 25 15,49 0-15,1-25 0,-1 25 16,0 0-16,1-24 0,-50-1 16,49 25-16,-24 0 0,24-25 15,0 25-15,-24-25 0,-25 25 16,49-25-16,1 25 0,-1 0 16,25 0-16,-24-24 0,24 24 0,0 0 15,25-25 1</inkml:trace>
  <inkml:trace contextRef="#ctx0" brushRef="#br0" timeOffset="73686.9674">28997 1116 0,'0'25'46,"0"0"-30,0 0-16,0-1 16,0 1-16,0 0 15,0 0-15,0 0 0,0-1 16,0 26 0,0-25-16,0 0 0,0-1 15,0 1-15,0 0 0,0 25 0,0-26 16,0 1-16,-25 0 0,25 0 15,0 25-15,0-26 16,0 1 0,0 0-1,0-50 79,25 25-78,-1 0 15,-24-25-15,25 25-16,0 0 0,0 0 15,25 0-15,-26 0 16,1 0-1,0 0-15,25-24 0,-1 24 16,-24 0-16,25 0 16,-26 0-16,51 0 0,-26 0 0,-24 0 15,0 0-15,25 0 0,-26 0 0,26 0 16,-25 0-16,24 0 16,-24 0-16,0 0 0,25 0 15,-26 0-15,1 0 0,0 0 16,0 0-16,0 0 0,24 0 15,-24 0-15,0 0 0,24 0 0,-24 0 16,25 0-16,-25 0 0,0 0 16,-1 0-16,1 0 0,0 0 15,49 0-15,-49 0 16,0 0-16,25 0 0,-26 0 0,26 0 16,-25 0-16,0 0 0,-1 0 15,1 0-15,0 0 0,25 0 16,-26 0-16,26 24 0,-25-24 15,0 0-15,24 0 0,1 0 16,-25 0-16,-1 0 16,1 0-16,50 0 0,-51 0 0,1 25 15,0-25-15,0 0 0,25 0 16,-26 0-16,1 0 0,0 0 16,0 0-16,0 0 15,-1 0-15,1 0 16,0 0-16,0 0 15,0 0 1,-1 0 0,1 0-1,0 0 79,-25-25-31,0 1-48,0-1-15,0 0 16,0 0-16,0 0 0,0 0 15,0 1-15,0-26 16,0 25-16,0 0 16,0 1-16,-25-1 15,25 0-15,-25 0 0,25 0 16,0 1-16,0-1 16,0 0-16,0 0 31,-24 0 16,-1 25-32,0 0 17,0 0-17,0 0-15,-24 0 16,24 0-1,0 0-15,0 0 16,1 0-16,-26 0 0,25 0 16,0-24-16,0 24 0,-24 0 15,24 0-15,0 0 16,0 0-16,1 0 0,-1 0 16,0-25-16,0 25 0,0 0 15,1 0-15,-1 0 0,-25 0 0,25 0 16,1 0-16,-1 0 15,0 0-15,0 0 0,-24-25 16,24 25-16,0 0 0,0 0 0,0 0 16,-24 0-16,24 0 0,0 0 15,0 0-15,1 0 0,-1-25 0,-50 25 16,51 0-16,-1 0 16,0 0-16,0 0 0,-25 0 15,26 0-15,-1-25 0,0 25 0,0 0 16,0 0-16,-24 0 0,-1 0 15,25 0-15,1 0 0,-1 0 16,-25-24-16,1 24 0,24 0 16,0 0-16,-25 0 0,26 0 15,-26-25-15,0 25 0,26 0 16,-1 0-16,0 0 0,-49 0 16,49-25-16,0 25 0,0 0 15,-24 0-15,24 0 0,-25 0 16,25-25-16,-24 25 0,24 0 15,0 0-15,-25 0 0,26 0 16,-1 0-16,0 0 0,0 0 16,0 0-16,1 0 15,-1 0 1,0 0 0,50 0 46,-25 25-46,0 0-1,0 0 1,0-1-16,0 1 16,0 0-1,0 0-15,0 0 16,0-1-16,0 1 0,0 0 15,0 25-15,0-26 0,0 1 16,0 0-16,0 0 0,0 0 16,0 24-16,0-24 0,0 0 15,0 0-15,0 24 16,0-24-16,0 0 16,25 0-1,-1-25 48,26 0-48,-25 0-15,0 0 16,-1 0-16,26 0 0,25-25 0,-51 25 16,26 0-16,0 0 15,24 0-15,50 0 0,-50 25 16,-24-25-16,24 0 0,1 25 15,-26-25-15,75 0 0,-99 24 0,25-24 16,-25 0-16,-1 0 0</inkml:trace>
  <inkml:trace contextRef="#ctx0" brushRef="#br0" timeOffset="75872.0634">29542 1265 0,'0'25'62,"0"0"-46,0 24 0,0-24-16,-24 0 15,24 0-15,0-1 0,-25 26 16,25-25-16,0 0 15,0-1 1,0-48 15,0-1-15,0 0-16,0 0 0,0 0 16,0 1-16,25-1 15,-25 0-15,0-25 0,24 26 0,-24-1 16,25 25-16,-25-25 0,25 25 15,-25-25-15,25 0 0,0 25 16,-1 0-16,1 25 31,-25 0-15,0 0-16,0 0 16,0-1-16,-25-24 15,25 25-15,-24-25 16,24 25-1,-25-25 1,25-25 0,25 0-1,-1 25-15,1 0 16,0-24-16,0 24 0,0 0 16,-1-25-16,1 25 0,0 0 15,0 0 1,-25 25-1,0-1 17,0 1-32,0 0 31,25-50 0,-1 25-15,1-25-16,0 1 15,0 24-15,-25-25 16,25 25 0,-25 25 31,0-1-32,0 1 1,0 0-1,24-25 1,1 25-16,0-25 31,0 0-31,-25-25 16,25 25 0,-25-25-16,0 0 15,0 1-15,-25 24 16,25-25-16,-25 25 0,0 0 31,25 25-15,25-25-16,0 0 15,0 24 1,-1-24-16,1 0 0,0 0 16,0 0-1,-50 0 48,25 25-48,0 0 1,0 0 0,0 0-16,25-1 0,-25 1 0,25 0 15,0 0-15,-25 0 16,0-1-16,0 1 15,-25-25 1,0 0 0,25-25-16,0 1 15,0-1-15,0 0 16,25-25-16,0 50 16,-25-24-16,24-1 0,1 0 15,0 25-15,-25-25 16,25 25-16,0 0 0,-1 0 15,1 0 1,-25 25 31,25-25-16,0 0-15,0 0-16,-1 0 15,1 0-15,-25 25 0,25-25 16,0 0 0,-25-25-1,-25 25 17,-25 0-1,26 0-31,24 25 15,24-25 17,1 0-32,0 0 15,0 0-15,0 0 0,-25-25 16,24 25-16,-24 25 47,-24 0-32,48-25 32,1 0-31,0 0 0,0 0-1</inkml:trace>
  <inkml:trace contextRef="#ctx0" brushRef="#br0" timeOffset="76083.2227">31006 1339 0,'0'0'0,"25"0"15,-1 0 1,-24 25-1,0 0 1,0 0-16,0 0 0,0-1 16,0 1-16,0 0 0,0 0 15,0 0-15,0-1 0</inkml:trace>
  <inkml:trace contextRef="#ctx0" brushRef="#br0" timeOffset="78247.4617">28922 1960 0,'-25'0'0,"25"-25"31,25 25 16,-25 25-31,0-1-1,0 26 1,0-25-16,-25 0 0,25-1 16,0 1-16,-24 0 0,24 25 15,0-26-15,0 26 0,0-25 16,0 0-16,0 24 0,0-24 0,0 0 16,0 0-1,0-1 1,24-48 31,1 24-32,-25-25-15,25 25 16,-25-25-16,25 25 16,0 0-16,-25-25 15,24 25-15,1 0 0,0 0 16,25 0-16,-25 0 15,-1 0-15,1 0 0,0 0 0,49 0 16,-24 0-16,-25 0 16,24 0-16,1 0 0,0 0 15,24 0-15,-24 0 0,-1 0 0,1 0 16,-1 0-16,51 0 16,-51 0-16,1 0 0,-25 0 0,24 0 15,1 0-15,49 0 0,-49 0 16,-1 0-16,1 0 0,0 0 15,49 0-15,-50 0 0,1 0 16,0 0-16,-1 0 0,1 0 0,49 0 16,-25 0-16,26 0 15,-51 0-15,50 0 16,-49 0-16,0 0 0,-1 0 16,1 0-16,-25 0 0,49 0 15,-24 0-15,-25 0 0,-1 0 0,1 0 16,0 0-16,0 0 0,-25-25 15,25 25-15,-1 0 16,1 0-16,0 0 16,0 0-1,0 0 1,-25-24 31,0-1-32,0 0 1,0 0 0,0 0-1,0 1-15,24-1 16,-24 0-16,0 0 16,0 0-16,0 1 0,0-1 15,0 0-15,0 0 16,0 0 15,-24 25-15,-1 0-16,-25 0 15,25 0-15,1 0 16,-1 0-16,-50-24 0,51 24 16,-1 0-16,0 0 0,-25 0 15,26 0-15,-26 0 0,0 0 16,26 0-16,-1 0 0,-25 0 15,0-25-15,1 25 0,24 0 0,-25 0 16,26 0-16,-26 0 16,-24 0-16,49 0 0,-25 0 15,25-25-15,-24 25 0,-26 0 16,51 0-16,-26 0 0,25 0 16,-24 0-16,24 0 0,-50-25 0,26 25 15,-1 0-15,25 0 0,-24 0 16,-26-25-16,50 25 0,-24-24 15,24 24-15,0 0 0,-24-25 16,-1 25-16,0 0 0,26-25 16,-1 25-16,-25 0 0,-24 0 15,49 0-15,0 0 0,-24 0 0,24 0 16,-25 0-16,1 0 0,-1-25 16,25 25-16,-24 0 0,24 0 15,-25 0-15,25 0 0,1 0 16,-26 0-16,25 0 15,-24 0-15,24 0 0,-25 0 16,25 0-16,0 0 0,1 25 0,-26-25 16,25 0-16,-24 25 15,24-25-15,0 0 0,0 0 16,25 25 0,25-25-16,0 0 15</inkml:trace>
  <inkml:trace contextRef="#ctx0" brushRef="#br0" timeOffset="79783.778">29443 2034 0,'25'0'0,"0"0"16,0 0 0,-25 25 15,-25-25-31,25 25 16,-25-1-16,25 26 15,0-25-15,-25 0 0,25-1 16,0 1-16,0 25 0,-25-1 15,25-24-15,0 25 0,0-25 16,0-1-16,0 1 0,-24 0 16,24 0-16,-25-25 15,25-25 17,0-25-32,0 26 0,0-1 15,25-25-15,-25 25 0,0 1 16,24-51-16,-24 50 0,25 1 15,-25-1-15,25 0 0,-25-25 16,25 50-16,-25-24 0,25 24 16,-1-25-16,1 25 0,0 0 15,0 0-15,0 0 16,-1 0-16,-24 25 0,0-1 16,0 1-1,-24 0-15,-1 0 16,0-25-1,25 25-15,-25-25 0,0 0 16,50 0 15,-25-25-31,25 25 0,0 0 16,0-25-16,-1 25 0,-24-25 16,25 25-16,0 0 0,25-25 15,-26 25-15,1 0 16,0 0-16,-25 25 31,0 0-15,-25-25-16,25 25 15,0 0 1,25-25 0,0 0-16,0 0 15,-1 0-15,1-25 16,-25 0-1,0 0 1,0 50 15,-25-25-15,25 25-16,0 0 0,25-25 31,-25 24-31,50-24 0,-25 0 16,-1 0-16,1-24 15,0 24-15,-25-25 16,0 0-16,0 0 16,0 0-16,-25 25 0,25-24 15,0 48 17,25 1-32,0-25 15,0 0 1,-1 0-16,26 0 15,-25 0-15,-25-25 32,-25 25-32,0 0 15,0 0 1,25 25-16,-24 0 16,24 0-16,0 0 15,0-1-15,0 26 0,0 0 16,0-26-16,0 1 15,0 0-15,-25 0 16,0-25-16,25 25 16,-25-25-1,25-25 1,25 0-16,0 0 16,0 0-16,-25 1 0,24-1 15,26 0-15,-25 0 0,-25 0 16,25 1-16,0 24 0,-25-25 15,24 0-15,1 0 0,0 25 32,-25 25-17,0 0-15,0 0 16,0-1 0,0 1 15,25-50-16,0 1 1,-1-1-16,1 25 0,0-25 16,-25 50 31,0 0-32,25-1-15,24-24 31,-24 0-31</inkml:trace>
  <inkml:trace contextRef="#ctx0" brushRef="#br0" timeOffset="80043.1302">30634 2232 0,'25'0'0,"-25"-24"15,0-1 1,-25 25 15,0 0 0,0 0-31,25 25 0,0-1 16,0 1 0,25-25-1,0 0 1,0 0-16,-25-25 16,24 25-16,1 0 15,0-24 1,0 24-1,0 0 1</inkml:trace>
  <inkml:trace contextRef="#ctx0" brushRef="#br0" timeOffset="80415.4428">31006 2158 0,'0'0'0,"0"-25"0,0 50 62,-25-25-46,25 25-16,0 0 0,0-50 47,25 25-32,-25-25-15,25 25 16,-1 0-16,-24-25 15,25 25-15,0 0 32,-25 25-17,0 0 1,0 0-16,-25-1 16,25 1-16,0 0 31,50-25-31,-25 0 15,24 0-15,1 0 0,49 0 16</inkml:trace>
  <inkml:trace contextRef="#ctx0" brushRef="#br0" timeOffset="89988.6664">13543 5482 0,'0'-25'15,"0"50"48,0 0-48,0-1 1,0 1 0,0 0-1,0 0-15,0 0 16,25-1-16,-25 1 15,50 0-15,-50 0 0,25 0 0,-1-25 16,-24 24-16,25-24 0,25 25 16,-25-25-16,-1 0 15,1 0-15,25 0 16,-25 0-16,-25-25 0,24 25 16,-24-24-16,0-1 0</inkml:trace>
  <inkml:trace contextRef="#ctx0" brushRef="#br0" timeOffset="90248.9705">13791 5581 0,'0'0'0,"25"25"31,0-25-15,0 0-16,0 25 0,-1-1 0,1-24 15,0 25-15,0 0 0,0-25 16,-1 0-16,-24 25 0,0 0 16,0-1-16,0 1 15,-49 0 1,24 0-16,0 0 16,25 0-16,-25-25 0,1 0 15</inkml:trace>
  <inkml:trace contextRef="#ctx0" brushRef="#br0" timeOffset="91799.2617">14684 5556 0,'-24'0'0,"48"0"47,1 0-15,0 0-17,0 0 1,0 0-16,-1 0 0,1 0 15,0-25-15,0 25 0,0 0 0,24 0 16,-24 0-16,0 0 16,-50 0 31,0 0-32,0 25 1,1-25-1,-1 0 1,25 25 0,0 0-16,0 0 15,0-1-15,0 1 16,0 0-16,0 0 0,0 0 16,0-1-16,0 1 0,0 25 15,-25-25-15,25 0 0,0-1 16,0 1-16,0 0 0,0 0 15,0 0-15,-25-25 16,25 24-16</inkml:trace>
  <inkml:trace contextRef="#ctx0" brushRef="#br0" timeOffset="92014.6853">14684 6028 0,'0'0'15,"-24"0"-15,48 0 32,1 0-17,0 0-15,0 0 0,24 0 16,-24 0-16,50 0 0,-51 0 16,1 0-16,0 0 0,25 0 15,-26 0-15,1-25 0,0 25 16</inkml:trace>
  <inkml:trace contextRef="#ctx0" brushRef="#br0" timeOffset="92527.0283">15553 5383 0,'-25'0'15,"0"0"16,25 24-31,0 1 32,0 0-32,0 0 0,-25 0 15,25-1-15,-25 1 0,1 0 16,-1 25-16,25-1 0,-25-24 16,25 0-16,-25 0 0,0-1 15,0 26-15,25-25 0,-24 25 16,24-26-16,-25 1 0,25 0 15,-25 25-15,25-26 0,-25 1 16,25 0-16,-25 0 0,1 24 16,-1-24-16,25 0 0,-25 0 15,25 0-15,0-1 0,-25 1 16,25 0-16,-25 0 0,25 0 16,0-50 15,25 0-16</inkml:trace>
  <inkml:trace contextRef="#ctx0" brushRef="#br0" timeOffset="93095.7255">15652 5779 0,'0'0'0,"-25"25"47,25 0-31,-25-25-1,25 25-15,0 0 16,-25-25-16,25 25 16,0-1-16,0 1 15,0 0 1,0 0-16,0 0 15,25-25 1,-25 24-16,25-24 16,0 0-16,-25-24 15,25 24-15,-25-25 16,24 25-16,-24-25 0,25 0 16,0 0-16,-25 1 15,25-1-15,-25 0 16,0 0-16,-25 0 15,0 25 1,-24 0 0,24 0-16,25 25 0,-25-25 15</inkml:trace>
  <inkml:trace contextRef="#ctx0" brushRef="#br0" timeOffset="156851.6263">16694 5507 0,'0'24'63,"-25"-24"-63,25 25 0,-25 0 16,25 0-16,0 0 15,0-1-15,-25 1 16,25 25-16,-25-25 0,25-1 15,0 1-15,0 0 0,-24 0 16,24 0-16,0 0 0,0-1 16,-25 1-16,25 0 15,0-50 17,0 0-17,25 1-15,-25-1 0,24 25 16,-24-25-16,0 0 0,0-25 15,25 1-15,0 24 0,-25 0 16,25-24-16,-25 24 0,0 0 16,25-25-16,-1 26 0,-24-1 15,25 0-15,0 25 16,-25 25 0,25 0-16,-25-1 15,0 1-15,0 0 0,0 0 16,0 0-16,0 49 0,0-49 15,0 0-15,0-1 0,-25 1 16,25 25-16,0-25 0,0 0 16,0-1-16,25-24 15,-25 25-15</inkml:trace>
  <inkml:trace contextRef="#ctx0" brushRef="#br0" timeOffset="157007.2118">16669 5779 0,'-25'0'16,"0"0"-16,25-24 15,50 24 1,-25 0 0,-1 0-16,1 0 0,0 0 15,25-25-15,-26 25 0,1 0 16</inkml:trace>
  <inkml:trace contextRef="#ctx0" brushRef="#br0" timeOffset="157262.6139">17214 5581 0,'0'0'0,"0"-25"16,-24 25 15,24 25-31,-25 0 15,0-25-15,25 25 0,-25-1 16,0 1-16,25 0 0,-24-25 16,24 25-16,0 0 0,-25-1 0,25 1 15,0 0-15,0 0 16,25 0-16,-25 0 16,24-25-16,1 0 15,0 24-15,0-24 0,0 0 16</inkml:trace>
  <inkml:trace contextRef="#ctx0" brushRef="#br0" timeOffset="157534.8456">17512 5631 0,'0'0'0,"25"0"0,-25-25 0,0 0 15,-25 25 16,0 25-31,0 0 16,1-1-16,-1 1 16,0 0-1,25 0-15,-25 0 0,25-1 16,0 1 0,0 0-16,25-25 15,-25 25-15,25-25 16,0 0-16,-1 0 0,1 0 15,-25-25-15</inkml:trace>
  <inkml:trace contextRef="#ctx0" brushRef="#br0" timeOffset="158132.1782">17686 5854 0,'0'-25'31,"0"0"-31,49 25 16,-49-25-16,25 25 0,0-24 0,0-1 16,0 0-16,-25 0 15,0 0 1,-25 1 0,0 24-16,0 0 0,0 0 15,1 49-15,-1-49 16,0 0-16,25 50 0,-25-25 15,25-1-15,0 1 16,25-25 0,0 0-16,0 0 15,24 0-15,-24-25 0,0 25 16,0-24-16,-1 24 0,26-25 0,0 0 16,-26 25-16,1-25 0,0 25 15,0-25-15,0 1 16,-25-1-16,24 25 0,-24-25 0,0 0 15,-24 25 1,-1 0 0,25 25-16,-25 0 15,25 24 1,0-24 0,25 0-16,0 0 15,-1 0-15,1-25 0,-25 24 16,25-24-16,0 0 0,0 25 0,-25 0 15,24-25 1,-48 0 0,-1 0-16,0 0 15,0 0-15,0-25 16,25 0-16,25 25 16,-25-24-16,50 24 15,-50-25-15,74 0 16</inkml:trace>
  <inkml:trace contextRef="#ctx0" brushRef="#br0" timeOffset="158379.5168">18579 5531 0,'0'0'16,"25"0"-16,-25-24 0,-25 24 31,0 0-15,0 0-16,0 24 15,0 1-15,25 0 16,-24 0-16,24 0 15,0-1-15,24-24 0,-24 25 16,25-25-16,0 25 0,0-25 16,0 25-16,0-25 15,-25 25-15,-25-25 16,-25 0 0,0 0-16,26 0 15,-1 0-15,0 0 0</inkml:trace>
  <inkml:trace contextRef="#ctx0" brushRef="#br0" timeOffset="168612.0278">3621 7268 0,'0'-25'47,"0"50"47,0 0-79,0-1-15,0 1 16,0 0-16,0 0 16,0 0-16,0-1 15,0 1-15,0 0 0,0 0 16,0 0-16,25-25 16,0 0-16,0 0 15,-25-25 1,25 0-16,0 0 15,-25 0-15,24-24 16,-24 24-16,25 0 0,-25 0 16,0 1-16,25-1 0,-25 0 15,25 0-15,-25 0 16,0 50 15,0 25-15,-25-50-16,25 25 0,0-1 0,0 1 15,0 0-15,0 0 0,0 0 0,0-1 16,0 1-16,0 25 16,0-25-1,25-25 1,0 0 0,-1 0-16</inkml:trace>
  <inkml:trace contextRef="#ctx0" brushRef="#br0" timeOffset="169269.2775">4242 7243 0,'0'0'16,"0"-25"-16,0 0 15,-25 25 1,0 0-1,0 25 1,0-25-16,1 25 16,-1-25-16,0 50 0,25-26 15,0 1 1,0 0-16,25 0 16,0 0-16,-1-1 15,1 1-15,0-25 0,-25 25 16,25-25-16,-25 25 15,0 0 1,-25-25-16,0 0 16,0 24-16,-24-24 15,24 0 1,25-24 0,25-1 15,0 25-31,-25-25 0,24 25 15,1 0-15,0-25 16,25 25-16,-26-25 16,1 25-16,0 0 0,0-24 15,0 24-15,-1-25 0,1 25 16,0-25-16,-25 0 16,25 25-16,-25-25 15,-25 25 16,0 0-31,0 0 16,1 25 0,-1 0-16,25 0 0,-25 0 15,25-1 1,0 1-16,25 0 16,0-25-1,-1 0-15,1 0 16</inkml:trace>
  <inkml:trace contextRef="#ctx0" brushRef="#br0" timeOffset="169549.3793">4614 7293 0,'24'0'16,"-24"24"-1,0 1-15,0 25 16,-24-25-1,24-1-15,0 1 16,0-50 15,0 1-15,0-1-16,24-25 16,1 25-16,0 25 0,-25-24 15,25-1-15,-25 0 0,25 25 0,-1 0 16,1 0-1,0 0 1</inkml:trace>
  <inkml:trace contextRef="#ctx0" brushRef="#br0" timeOffset="170219.5954">3746 8062 0,'0'-25'16,"24"25"15,-24 25-31,0-1 16,0 1-16,0 0 15,0 0-15,0 0 16,0-1-1,0-73 1,25-1 0,0 50-16,-25-25 0,25 1 15,-25-1-15,25-25 16,-1 50-16,-24-25 0,25 0 16,0 25-1,-25 25-15,25 25 16,-25-25-16,0 0 15,0-1 1,25-24 0,-1-24-1,-24-1-15,25 25 16,-25-25-16,25 0 0,0 0 16,0 0-1,-25 50 16,-25 0-31,25 0 16,0 0-16,0 0 16,0-1-1,25-24 1,-1-24-16</inkml:trace>
  <inkml:trace contextRef="#ctx0" brushRef="#br0" timeOffset="170501.8862">4266 7937 0,'0'0'0,"0"25"16,0 0 0,0 0-1,0 0 1,25-25 0,0 0-16,0 0 15,0 0-15,-25-25 16,24 0-16,-24 0 0,0 0 15,0 1 1,-24 24 0,-1 0-16,0 0 15,0 24 1,25 1 0,25-25-1</inkml:trace>
  <inkml:trace contextRef="#ctx0" brushRef="#br0" timeOffset="171119.3969">4713 7913 0,'0'0'0,"25"0"0,-25-25 32,0 0-17,-25 25 1,0 0-16,0 0 15,0 0 1,1 0-16,24 25 0,-25-25 16,0 49-16,0-24 15,25 0-15,0 0 16,0 0-16,25 0 16,0-25-16,0 0 0,-1 0 15,1 0-15,-25-25 16,25 25-16,0-25 0,0-25 15,-1 50-15,-24-25 0,25 1 16,-25-1-16,25-25 0,-25 1 16,25 24-16,-25 0 0,0 0 0,25 0 15,-25 1 1,0 48 0,-25-24-16,25 50 15,-25-50-15,25 25 0,0 0 16,-25 24-16,25-24 0,-25-25 15,25 25-15,0 0 0,0-1 0,0 1 16,50 0-16,-25 0 16,25-25-16,-26 0 15,1 0-15,0 0 16,0-25-16,0 25 0,24-50 0,-24 26 16,0-1-16,-25 0 0,25 0 15,-25 0-15,24 1 0,-24-1 16,0 0-16,-24 25 15,-1 0-15,0 25 16,0 0 0,0-1-16,25 1 0,0 0 0,0 0 15,0 0-15,25-1 16,25-24-16,-50 25 0,25-25 16,-1 25-16,1-25 0,25 0 15</inkml:trace>
  <inkml:trace contextRef="#ctx0" brushRef="#br0" timeOffset="172516.7401">3125 10244 0,'-24'0'0,"24"-24"31,-25 24-31,25 49 16,0-24-16,0 0 16,0 0-16,0 24 0,0-24 15,0 0-15,0 0 0,0-1 16,0 1-16,0 25 0,0-25 16,-25-1-16,25 1 15,0-50 1</inkml:trace>
  <inkml:trace contextRef="#ctx0" brushRef="#br0" timeOffset="173015.1038">3324 10294 0,'0'0'0,"25"-25"16,-50 50 15,0 0-31,0 0 15,0-25-15,1 24 0,-1 1 16,-25 0-16,25 0 0,1-25 16,24 25-16,-25-25 0,0 0 0,25 24 15,-25-24-15,50 25 32,0 0-17,0-25-15,-25 25 16,24-25-16,-24 25 0,25-25 15,0 24-15,0-24 16,0 0-16,-25 25 0,24-25 16,26 0-16,-25 0 0,0-25 15,-1 25-15,-24-24 16,25-1-16,0 0 0,-25 0 0,25 0 16,0-24-16,-25 24 15,0 0 1,0 0-16,-25 1 0,0 24 15,0 0 1,25 24-16,0 1 0,-25 0 16,25 0-16,-24-25 0,24 25 15,0 24-15,0-24 0,0 0 16,0 0 0,0-1-16,24-24 0,26 0 31,-25-24-31,0 24 0</inkml:trace>
  <inkml:trace contextRef="#ctx0" brushRef="#br0" timeOffset="173287.3751">3621 10368 0,'25'-24'16,"-25"48"0,0 26-1,0-25 1,0 0-16,0-1 15,0 1-15,0 0 0,0 0 16,0-50 15,0 0-31,0 0 16,0 1-16,25 24 16,-25-25-16,0 0 0,25 0 15,-25 0-15,25 1 16,0 24-1</inkml:trace>
  <inkml:trace contextRef="#ctx0" brushRef="#br0" timeOffset="174064.3394">3820 10344 0,'0'24'31,"0"1"-15,0 0-16,0 0 15,0 0-15,0-1 16,0 1-16,0 0 16,0-50 15,25 0-15,-25 1-16,0-1 15,25 0-15,-1 0 0,1 0 0,-25 1 16,25-1-16,-25 50 31,0-1-15,0 1-1,25-25-15,-25 25 0,0 0 16,0 0-16,0-1 16,25-24-16,-25 25 15,24-25 1,1 0-16,0 0 15,0-25-15,24 1 16,-49-1-16,25 0 16,-25 0-16,0 0 15,0 1-15,-25-1 16,1 25 0,-1 25-1,0-1 1,25 1-1,0 25-15,-25-50 0,25 25 0,0-1 16,0 1-16,25 0 16,-25 0-16,25-25 15,0 25-15,-1-25 0,1 0 16,0 0-16,0 0 0,-25-25 16,25 25-16,24-50 15,-49 25-15,25 1 0,-25-1 0,25 0 16,0 0-16,-1-24 0,-24 24 15,0 0-15,25 0 0,-25 0 16,25-24-16,-25 24 0,25 25 0,-25-25 16,0 0-16,0 1 15,0 48 17,0 1-32,-25 0 0,25 0 15,0 0-15,-25 24 0,25-24 16,0 0-16,0 0 0,0-1 15,0 1-15,0 50 0,0-51 16,0 1-16,25 0 0,-25 0 16,25 0-16,-25-1 0</inkml:trace>
  <inkml:trace contextRef="#ctx0" brushRef="#br0" timeOffset="174786.9703">3621 11212 0,'-24'-25'0,"24"0"15,0 50 16,0 0-15,0 24-16,0-24 0,0 0 16,0 0-16,0 0 15,0-1-15,0 1 0,0 0 0,0-50 32,0 0-17,24-24-15,1-1 16,-25 25-16,25 1 15,-25-1-15,25-25 0,0 50 16,-25-25-16,25 0 0,-1 25 16,1 25-16,-25 0 15,0 0-15,0 25 16,0-26-16,0 1 16,0 0-16,0 0 15,25-25 16,0 0-31,-25-50 0,25 50 0,-25-25 16,24 1-16,-24-1 0,25 0 16,-25 0-16,0 50 31,0 0-15,0 0-16,0-1 0,0 1 0,0 0 15,0 0-15,25 0 16,0-25-16,-25 24 15,25-24-15,-1 0 0</inkml:trace>
  <inkml:trace contextRef="#ctx0" brushRef="#br0" timeOffset="175051.2648">4192 11162 0,'0'0'0,"-25"0"31,25 25-31,0 0 16,-25-25-16,25 25 0,0-1 0,0 1 15,0 0 1,25 0-16,0-25 16,0 0-1,-25-25-15,25 25 16,-25-50-16,0 26 0,0-1 16,0 0-16,-25 0 15,0 0-15,0 25 16,25 25 15,25 0-31</inkml:trace>
  <inkml:trace contextRef="#ctx0" brushRef="#br0" timeOffset="175687.795">4539 11162 0,'0'0'0,"25"0"0,-25-25 0,0 0 16,0 1-1,-25 24 1,0 0 0,1 24-16,-1-24 15,25 25-15,-25-25 0,25 25 16,-25 0-16,25 0 0,0 0 0,0-1 16,0 1-16,25 0 15,0-25-15,0 0 16,-1 0-16,1 0 0,0-25 15,0 25-15,0-25 16,-1 25-16,1-24 0,0-1 0,0-25 16,0 25-16,-25 0 0,24 1 0,-24-1 15,25-25-15,-25 25 16,0 1-16,0-1 16,-25 25 15,25 25-16,-24-1 1,-1 1-16,25 0 0,0 0 16,-25-25-16,25 49 15,0-24-15,0 0 0,0 0 16,25 0-16,0 0 16,-1-1-16,1-24 15,0 0-15,0 0 0,0 0 16,0-24-16,-1 24 15,1-50-15,0 25 0,-25 0 16,25 0-16,0-24 0,-25 24 16,0 0-16,-25 0 15,0 25 1,25 25 0,-25 0-16,25 0 15,0 0-15,0-1 0,0 1 16,25 0-16,0 0 15,0-25-15,-25 25 0,49-25 16,-24 0-16,25-25 16,-26 25-16</inkml:trace>
  <inkml:trace contextRef="#ctx0" brushRef="#br0" timeOffset="177151.2759">5531 7565 0,'-24'0'15,"48"0"95,1 0-110,0 0 15,0 0 1,0 0-16,-1 0 0,1 0 16,25 0-1,-25 0-15,-1 0 16,26-24-16,-25 24 16,0 0-16,0 0 0,-25-25 15,24 25-15,26 0 0,-25 0 16,0 0-16,-1 0 15,1 0 17,-25-25 61</inkml:trace>
  <inkml:trace contextRef="#ctx0" brushRef="#br0" timeOffset="177525.8883">5928 7367 0,'0'-25'15,"25"25"-15,0 0 16,0 0 0,0 25-1,-1-25-15,1 25 16,0 0-1,-25-1 1,0 1-16,0 0 16,0 0-1,0 0-15,0-1 16,0 1 0,-25-25-16,25 25 0,-25-25 15,25 25-15,-24-25 16</inkml:trace>
  <inkml:trace contextRef="#ctx0" brushRef="#br0" timeOffset="178283.8887">5184 10468 0,'-25'0'0,"50"0"62,0 0-46,0 0-1,0 0-15,-1 0 0,1 0 0,0 0 16,25-25-16,-26 25 16,1 0-16,0 0 0,25 0 0,-26 0 15,26 0-15,-25-25 0,0 25 16,-1 0-16,1 0 16,-50 0 30</inkml:trace>
  <inkml:trace contextRef="#ctx0" brushRef="#br0" timeOffset="178518.3016">5531 10269 0,'25'0'0,"-25"25"15,25-25-15,0 0 16,0 0-16,-1 25 0,1 0 16,-25-1-16,25-24 15,-25 25-15,0 0 0,0 0 16,0 0-16,-25-1 16,25 1-16,-25-25 0,1 50 0,-1-50 15,0 25-15,0-25 16</inkml:trace>
  <inkml:trace contextRef="#ctx0" brushRef="#br0" timeOffset="179483.7752">6499 7293 0,'-25'0'16,"25"24"-1,0 1 1,0 0-16,0 0 0,0 0 15,0-1-15,0 1 16,0 0-16,0-50 47,0 0-47,0 1 16,0-1-16,0 0 15,0 0-15,0 0 0,0 1 16,25 24-16,-25-25 15,25 25-15,-1 0 16,1 0 0,0 25-16,0-25 15,0 24-15,-1-24 16,1 0-16,0 0 16</inkml:trace>
  <inkml:trace contextRef="#ctx0" brushRef="#br0" timeOffset="179835.3026">6772 7268 0,'0'0'0,"0"25"47,0-1-32,0 1-15,0 0 0,0 0 16,0 0-16,0 24 16,0-24-16,0 0 15,24-25-15,1 0 16,0-25-1,0-25 1,0 50-16,-25-24 0,0-1 16,25 0-16,-1 0 0,-24 0 15,0 1-15,0 48 32,0 1-17,0 0-15,0 0 16,0 0-16,0-1 15,0 1-15,0 0 16,25-25 15,-25-25-31,25 0 16</inkml:trace>
  <inkml:trace contextRef="#ctx0" brushRef="#br0" timeOffset="180558.1767">7094 7293 0,'0'0'0,"0"-25"0,0 50 31,0-1-15,0 1-16,0 0 0,0 0 15,0 0-15,0-1 16,0 1-16,0-50 47,25 1-47,-25-1 15,25-25-15,0 25 16,-25 1-16,24 24 16,-24-25-16,25 25 15,-25 25 1,0-1 0,0 1-16,0 0 15,0 0-15,0 0 16,0-1-1,25-24 1,-25-24 0,0-1-16,25-25 15,-25 25-15,25 25 16,-25-24-16,24-1 16,1 0-16,0 0 15,0 25 16,-25 25-31,0 25 16,0-26-16,0 1 16,0 0-16,0 0 15,0 0-15,0-1 16,0-48 15,0-1-31,25 0 16,-25 0-16,0 0 0,24 1 15,1-1-15,0 0 16,-25 0-16,25 25 0,0-25 16,-25 50 15,0 0-15,0 25-16,0-26 15,0 1-15,0 0 16,0 0-16,-25-25 0,25-25 31</inkml:trace>
  <inkml:trace contextRef="#ctx0" brushRef="#br0" timeOffset="180995.9864">7441 7144 0,'0'0'0,"-24"0"0,-1 0 15,50 25 16,-1-25-15,1 24-16,0-24 16,25 0-16,-26 0 15,1 0-15,0 0 16,25 0-16,-26 0 0,1 25 16,-25 0-1,25-25-15,-25 25 16,25-25-16,0 0 15,-1 0 1,26 0-16,-50-25 16,25 0-16,0 0 0,-25 1 15,24 24-15,-24-50 0,25 25 16,-25 0-16,0 1 16,-49 24-16,24 0 15,25 24-15,-25-24 0,25 75 16,-25-50-16,25-1 0,0 1 15,-25 25-15,25 24 0,0-49 16,0 25-16,0-26 0,0 26 16,0-25-16,0 49 0,0-49 15,-24 25-15,-1-26 0,-25 26 16,25-50-16,1 0 16,-1 0-16,0 0 0,0 0 15,0-25-15</inkml:trace>
  <inkml:trace contextRef="#ctx0" brushRef="#br0" timeOffset="181863.9947">8657 7169 0,'0'-25'16,"0"0"-1,-25 25-15,0 0 47,0 0-31,1 0-1,24 25 1,-25-25-16,0 49 16,0-24-1,0 0-15,25 0 16,0 0 0,0-1-1,0 1-15,25 0 16,0-25-1,0 0 1,24-25-16,-49 0 16,25 1-16,-25-1 15,25 25-15,-25-25 0,25 0 0,-25 0 16,25 25-16,-25-24 16,0 48 30,0 1 17,0 0-47,-25-25-1,25 25-15,0 0 16,0-1-1,0 1 1</inkml:trace>
  <inkml:trace contextRef="#ctx0" brushRef="#br0" timeOffset="182105.356">8930 6896 0,'0'0'0,"0"25"31,0-1-15,0 1-16,0 0 15,-25 25-15,25-26 0,0 1 16,0 0-16,0 25 0,0-1 16,0-24-16,0 0 0,0 0 15,0-1-15,0 1 0</inkml:trace>
  <inkml:trace contextRef="#ctx0" brushRef="#br0" timeOffset="182292.848">9153 6921 0,'0'0'0,"0"24"32,0 1-32,0 0 0,0 0 15,0 0-15,0-1 0,0 51 16,0-50-16,0 24 0,0-24 15,0 0-15,0 24 0,0-24 16,0 0-16</inkml:trace>
  <inkml:trace contextRef="#ctx0" brushRef="#br0" timeOffset="185071.4395">7417 8037 0,'-25'0'0,"0"0"16,0 0 0,25 25-16,0 24 0,0-24 15,-25 0-15,25 24 0,0-24 16,0 0-16,0 25 0,0-26 16,0 1-16,0 0 0,-24 0 15,24-75 16,0 25-15,0-74 0,24 50-16,-24 24 0,0 0 15,25 0-15,0 0 0,0-24 16,-25 24-16,25 0 0,-1 25 16,-24-25-16,25 25 0,0 0 15,0 0-15,0 25 16,-25 0-16,24 0 15,-24 0-15,0-1 16,0 1-16,-24 0 0,-1-25 0,25 25 16,-25-25-16,0 0 15,25-25 17,25 0-32,-25 0 15,25 25-15,-25-24 0,49-1 16,-24 0-16,0 25 0,0-25 15,0 0-15,-1 25 0,1 0 16,0 0-16,0-25 16,24 25-16,-24 0 15,0 0-15,0 0 16,-25 25-16,25-25 0,-25 25 16,0 0-16,-25 0 15,0 0 1,0-1-16,0 1 15,50-25 17,0-25-32,0 1 15,0-1-15,-1 25 0,-24-25 16,25 0-16,0 0 16,0 25-16,-25-25 0,25 25 15,0 25 1,-25 0-1,24 0 1,-24 0 0,25-25-16,-25 25 15,25-25 1,-25-25-16,0 0 16,0 0-16,0-25 15,0 26-15,-25-1 16,25 0-1,0 0-15,-25 25 0,1 0 16,24 25 0,-25-25-16,25 25 15,0 0 1,25-25-16,24 0 16,1 0-16,-25 0 15,-1 0-15,1 0 0,0 0 0,25 0 16,-26 0-16,1 0 15,0 0-15,0 0 16,-25-25 0,0 0-1,0 0 1,-25 25 0,0 0-1,0 25-15,1 0 16,-1 0-16,0-1 15,25 1-15,-25-25 16,25 25-16,0 0 16,25 0-16,0-25 15,0 0-15,-1 0 16,1-25-16,0 0 16,0 0-16,0 0 15,-25 1-15,24 24 16,-24-25-16,0 0 15,0 50 17,0 0-17,0-1 1,0 1-16,0 0 0,0 25 16,0-1-16,-24-24 0,24 25 15,0-25-15,0 49 0,0-49 0,-25 0 16,25-1-16,-25 1 15,25 0-15,-50 0 0,50 0 0,-24-25 16,-1 0-16,0 0 16,0-25-16,25 0 15,0 0-15,0 0 0,0-24 16,25 24-16,-25 0 0,50 0 16,-50-24-16,24 24 0,26-49 0,0 49 15,-26 0-15,1-25 0,0 25 16,25-24-16,-26 49 0,1-25 15,0 0-15,0 0 0,0 1 16,-1 24 0,-24 24-1,0 1 1,0 0-16,-24 25 16,24-26-16,0 1 15,0 0-15,0-50 31,0 0-15,0 1 0,24-1-16,-24 0 0,25 0 15,-25 0 1,0 1-16,25 24 0,-25-25 16,25 25-16,0 0 15,-25 25-15,24-1 16,1 1-16,0-25 15,0 25-15,0-25 0,-1 0 16,-24 25-16,50-25 0,-25 25 16,0-25-16,-25-25 15,0 0 1,25 25-16,-25-25 0,-25 0 16,0 25-1,-25 0 1,50 25-16,-25-25 0,1 25 15,-1 25-15,0-26 16,25 1 0,25-25-1,0 0-15,-1-25 16,1 25-16,0 0 16,0-24-16,0-1 15,-25 0-15,0 0 16,0 75-1,0-25 1,-25-25-16,25 24 16,0 1-16,25-25 15,0 0 1,-1 0-16,-24-25 16,25 1-16,0-1 0,0 0 15,0 0-15,-1 25 16,-24-25-16,25 25 15,-25 25 1,0 0-16,0 0 16,0 0-16,25-25 47,0 0-47,-25-25 0,25 25 0,24-25 15,-49 0-15,25 25 16,0 0-16,0-25 15,-25 50 17,0 0-32,0 0 15,24-25 17,1 0-32,0 0 15,0 0-15,24-25 16,-49 0-16,25 25 15,0 0-15,-25-25 16,25 25-16,-25-24 31,25 24-31,-1-25 16,-24 0 0,25 25-16,-25-25 15,0 0 1,-25 25 15,25 25-31,-24 0 0,24 0 16,0 0-1,0-1-15,0 1 16,24-25-16,-24 25 16,0 0-16,25 0 0,-25-1 15,0 1-15,0 0 16,-25 0-1,1-25 1,-1 0-16,0 0 0,0 0 16,0 0-16,25-25 0</inkml:trace>
  <inkml:trace contextRef="#ctx0" brushRef="#br0" timeOffset="186248.785">6251 10145 0,'0'-25'15,"0"50"32,0 0-47,25 0 16,-25 0-16,0-1 0,0 1 15,0 25-15,0-25 0,0-1 16,0 1 0,0-50 15,0 1-31,0-1 0,0 0 0,0 0 15,0-24-15,0 24 16,24 0-16,1 0 16,0 25-1,0 0-15,0 0 16,-1 25 0,1-25-16,0 0 15</inkml:trace>
  <inkml:trace contextRef="#ctx0" brushRef="#br0" timeOffset="186887.9757">6499 10170 0,'25'0'15,"-50"0"-15,50-25 0,-25 50 32,0 0-17,0 0-15,0-1 16,0 1-16,0 0 16,0 25-16,0-26 15,24 1 1,1-25-16,-25-25 0,25 25 15,-25-24-15,0-1 0,25 0 16,0 0-16,-25 0 0,24 1 16,1-1-16,-25 0 15,0 50 1,0 0 0,0-1-16,0 1 15,0 0-15,0 0 0,0 0 16,0-1-1,25-24 1,0 0-16,-25-24 16,25-26-16,-1 25 0,-24 0 15,25 25-15,-25-49 0,25 49 16,-25-25-16,0 50 31,0 0-15,0-1-16,0 1 0,0 0 15,0 0-15,0 0 16,0-1-16,25-24 31,0-24-31,0-1 16,-25 0-16,24 25 0,-24-25 0,25-24 16,0 24-16,0 0 15,0 0 1,-25 50-1,0 0-15,0 0 16,0-1-16,0 1 16,0 0-16,24-25 15,-24 25-15,25-25 16,0 0 0,-25-25-1,25 0-15,0 25 0,-1-25 0,1 1 16</inkml:trace>
  <inkml:trace contextRef="#ctx0" brushRef="#br0" timeOffset="187027.6044">7342 10145 0,'-99'75'0,"223"-150"0,-149 75 0,50 25 16,-25 0-1,-25 0-15,25-1 16,0 1-16,0 0 16,0-50 30,-25 0-46</inkml:trace>
  <inkml:trace contextRef="#ctx0" brushRef="#br0" timeOffset="187624.7009">7218 10046 0,'0'-25'0,"-25"25"0,50 25 31,25-25-15,-25 0-16,-1 0 15,1 0-15,0 0 0,25 0 16,-1 0-16,1 0 0,-25 0 16,-1 0-16,1 0 0,0 0 15,-25 25-15,0 0 16,-25-1-16,0 1 0,25 0 16,-24 25-1,48-50 1,1 0-16,0 0 15,0 0-15,0 0 0,-1 0 16,1-25-16,0 25 0,0-25 16,24 0-16,-24 25 0,0-25 15,0 1-15,0 24 16,-1-25-16,-24 0 78,50-25-78,-50 25 0,25 1 16,-25-1-16,0 0 15,0 0-15,-25 25 16,0 0-16,0 25 16,25 0-16,-24 0 0,24 24 15,0-24-15,0 50 0,0-26 16,0 1-16,0-1 0,0 1 15,0 0-15,0 49 0,0-74 0,0 24 16,0 1-16,0-25 16,-25 24-16,0-24 0,0-25 15,0 25-15,1-25 0,-1 0 16,-25 0-16,25 0 0,1-25 16,-1 25-16,25-25 0,-25-24 0,25 24 15,0 0-15</inkml:trace>
  <inkml:trace contextRef="#ctx0" brushRef="#br0" timeOffset="189311.4632">8731 9872 0,'0'-25'0,"-25"1"31,1 24 0,24 24-31,-25 1 16,0-25 0,25 25-16,-25 0 0,0 24 15,1-24-15,24 0 16,0 0-16,-25 0 15,25 0-15,0-1 16,0 1-16,0 0 16,0 0-16,25-25 15,-25 25-15,49-1 0,-24 1 16,0-25-16,0 0 16,-1 0-16,1 0 15,0 0-15,0-25 16,0 1-16,-25-1 15,24 0-15,1 0 16,-25 0-16,0 1 0,0-1 16,25 0-16,-25 0 0,0 0 15,0 0-15,0 1 16,0-1-16,-25 0 16,0 0-1,1 25-15,24-25 0,-25 25 16,0 0-16,0 0 0,0 25 15,25 0 17</inkml:trace>
  <inkml:trace contextRef="#ctx0" brushRef="#br0" timeOffset="189806.507">9252 9872 0,'25'0'0,"0"0"15,0 0 1,-25-25-16,0 1 47,-25 24-32,0 0 1,0 24 0,0-24-1,1 25-15,-1 0 16,25 0-16,-25 0 16,25-1-1,0 1 1,25-25-1,0 0-15,-25 25 0,24-25 16,1 25-16,0-25 16,0 25-1,-25 0-15,25-1 16,-1 1-16,-24 0 16,0 0-16,0 0 15,-24-25 1,24 24-16,-50-24 15,25 0 1,0 0-16,1 0 0,-1-24 16,0-1-16</inkml:trace>
  <inkml:trace contextRef="#ctx0" brushRef="#br0" timeOffset="255250.4294">9748 9971 0,'-25'0'16,"50"0"62,0 0-62,0 0-16,0 0 15,-1 0 1,1 0-16,0 0 0,0 0 16,0 0-16,24-24 15,-24 24-15,0 0 0,0 0 16,24 0-16,26 0 15,-50 0-15,-1 0 0,1 0 16,0 0-16,-25-25 63,-25 0-48</inkml:trace>
  <inkml:trace contextRef="#ctx0" brushRef="#br0" timeOffset="255535.4625">10120 9773 0,'25'0'15,"0"0"1,0 25-16,0-25 0,-1 25 15,1-25-15,0 0 0,0 24 16,0 1-16,-25 0 16,0 0-1,0 0 1,-25-1-16,0 1 16,0 0-16,0-25 15,25 25-15,-24-25 16,-1 25-16,0-25 0,0 25 15</inkml:trace>
  <inkml:trace contextRef="#ctx0" brushRef="#br0" timeOffset="258923.9279">11088 9699 0,'0'-25'15,"-25"25"251,25-25 124,-25 25 110,0 0-484,0 0 15,25 25-15,-24-25 0,-1 25-1,25-1 1,0 1-1,0 0-15,-25-25 16,25 25-16,0 0 16,0-1-1,0 1 1,25-25 0,0 0-16,-1 25 15,1-25 1,0 0-1,0 0 1,0 0-16</inkml:trace>
  <inkml:trace contextRef="#ctx0" brushRef="#br0" timeOffset="259170.6037">11286 9723 0,'0'25'63,"-25"-25"-32,25 25-31</inkml:trace>
  <inkml:trace contextRef="#ctx0" brushRef="#br0" timeOffset="259418.5278">11162 9674 0,'-25'0'15,"50"0"63</inkml:trace>
  <inkml:trace contextRef="#ctx0" brushRef="#br0" timeOffset="259831.4279">11237 9723 0,'-25'0'32,"25"25"-17,0 0 1,-25-25 0,25 25-16,0 0 15,0-1 1,0 1-16,25-25 15,0 0-15,-1 0 16,1 0-16,0 0 16,0-25-1,0 1-15,-25-1 16,0 0-16,0 0 16,0 0-16,-25 25 15,0 0-15,0 0 31,25 25-15,0 0 0,25-25-16,25 0 15,-26 0-15</inkml:trace>
  <inkml:trace contextRef="#ctx0" brushRef="#br0" timeOffset="260299.1743">11584 9773 0,'0'0'16,"25"0"-16,-25-25 0,24 0 31,-24 1-15,-24 24-1,-1 0-15,0 0 16,25 24-16,-25-24 0,25 25 16,-25-25-16,25 25 0,0 0 15,0 0-15,0-1 16,25 1-1,0-25-15,0 0 16,0 0-16,-1 0 16,1-25-16,-25 1 0,25-1 15,0 25-15,0-50 0,-1 25 0,-24 1 16,25-1-16,-25 0 0,25 0 16,-25 0-16,0 1 15,0-1-15,0 0 0,-25 25 16,0 25-1,-24 24 1,49-24-16,-25 0 0,25 0 16,0 0-16,0-1 0,0 26 15,0-25-15,0 0 0,25-1 16,24 1-16,-24 0 16,0-25-16,0 0 0,0 0 15,24-25-15,-24 25 0,-25-25 16,25 25-16,0-24 0,-1-1 15,-24 0-15,25 0 16,-25 0-16</inkml:trace>
  <inkml:trace contextRef="#ctx0" brushRef="#br0" timeOffset="260666.0558">12353 9599 0,'0'25'16,"-25"25"0,25-25-16,0-1 0,0 1 15,0 0-15,-25 25 16,25-26-16,0 1 15,0-50 1,0 1 0,25-26-16,-25 25 15,25 0-15,-25 1 0,0-1 16,25 0-16,-25 0 0,24 25 16,1 0-1,-25 25 1,25-25-16,0 25 15,0-25-15,-1 0 16</inkml:trace>
  <inkml:trace contextRef="#ctx0" brushRef="#br0" timeOffset="261266.5815">12601 9674 0,'0'0'15,"25"0"-15,-25-25 0,0 50 32,-25 0-17,25-1 1,0 1-16,0 0 0,0 0 15,0 0-15,25-1 16,-1-24 0,1-24-1,0 24-15,-25-50 0,25 50 16,-25-25-16,25 25 0,-25-49 16,24 24-16,-24 74 46,0-24-46,0 0 16,0 0 0,0 0-1,25-25-15,-25-25 16,25 25-16,-25-25 16,25 0-16,0 0 15,-25 1-15,0-1 0,24 25 16,-24-25-16,25 0 0,0 25 15,-25 25 1,0 0 0,0 0-16,0 24 15,0-24-15,0 0 16,0 0 0,25-25-1,-25-25-15,25 0 16,-1-25-16,-24 26 15,25-1-15,0 25 16,-25-25-16,25 25 0,0-25 16,-1 25-16,-24 25 15,0 0 1,0 0-16,0-1 0,0 1 16,0 0-16,0 0 15,25-25-15</inkml:trace>
  <inkml:trace contextRef="#ctx0" brushRef="#br0" timeOffset="261944.102">11237 10344 0,'24'-25'0,"-24"74"47,-24-24-31,24 0-16,0 0 0,-25 0 0,25-1 15,0 26-15,0-25 16,25-25-16,-1 0 16,1-25-16,0 25 15,-25-50-15,25 50 0,0-24 16,-1-26-16,-24 25 0,25 0 0,0 1 31,-25 48-15,0 1-16,0 0 15,25 0-15,-25 0 0,0-1 16,25-24-16,-25 25 0,24-25 0,1 0 16,-25-25-1,25-24-15,-25 24 16,0 0-16,0 0 15,0 1-15,-25-1 0,25 0 16</inkml:trace>
  <inkml:trace contextRef="#ctx0" brushRef="#br0" timeOffset="262094.0501">11708 10393 0,'0'0'16,"0"25"-16,0 0 15,0 0 1,0-1 0,0 1-1</inkml:trace>
  <inkml:trace contextRef="#ctx0" brushRef="#br0" timeOffset="262228.2616">11658 10244 0,'0'0'0,"0"-24"16,-25 24-16,25 24 16,25-24-1,0 0 1,25 25-16,-26-25 16</inkml:trace>
  <inkml:trace contextRef="#ctx0" brushRef="#br0" timeOffset="262380.853">11931 10170 0,'0'0'0,"0"-25"0,-25 50 32,25 49-17,0-49-15,0 0 0,0 0 0,0 0 16,0-1-16,-25 1 0,25 0 16,0 0-16,0 0 0,0-1 15</inkml:trace>
  <inkml:trace contextRef="#ctx0" brushRef="#br0" timeOffset="262528.2084">11807 10393 0,'0'0'0,"-25"0"0,25-25 15,25 25 1,0 0 0,0 0-16,-1 0 15,1 0-15,0 0 0,0 0 0,0-24 16,-1 24-16,-24-25 0,25 25 15</inkml:trace>
  <inkml:trace contextRef="#ctx0" brushRef="#br0" timeOffset="262831.748">12105 10220 0,'0'-25'16,"0"50"-16,24-75 0,-24 75 31,0 0-15,0-1-16,0 1 15,-24 0-15,24 0 0,0 24 0,-25-49 16,25 25-16,0 0 15,0 0-15,0 0 0,0-1 0,25-48 32,-1-1-17,-24 0-15,25 0 0,0 0 16,0 1-16,-25-1 16,25 0-16,-25 0 0,25 25 15,-25 25 1,0 49-1,0-49 1,0 0-16,0 0 16,24-25-1,1 0-15</inkml:trace>
  <inkml:trace contextRef="#ctx0" brushRef="#br0" timeOffset="263560.9134">12477 10344 0,'-25'0'15,"25"24"1,-25-24-16,25 25 0,-25 0 0,25 0 16,0 0-1,0-1-15,25-24 16,0 0-16,0 0 16,-25-24-16,25 24 0,-25-25 15,24 0-15,-24 0 0,0 0 16,0 1-16,0-1 15,-24 25-15,24-25 0,-25 25 16,0 0 0,0 0-16,25 25 15,0 0-15,50-25 16,-25 0 0,-1 0-16,1 0 0,0 0 15,0 0-15,0 0 16,-1-25-16,1 25 0,-25 25 31,-25-1-15,25 1-1,0 0-15,25 0 16,0-25 0,0-25-16,0-25 15,-1 50 1,-24-24-16,0-1 0,25 25 0,-25-25 15,0 0-15,0 50 32,0 0-17,0 0-15,0-1 0,0 1 16,0 0-16,25 0 16,0-25-1,0 0-15,-1-50 16,1 25-16,0 1 0,0-1 15,-25 0 1,25-25-16,-25 26 0,24-1 16,-24 0-16,25 0 0,-25 0 15,25 1-15,-25-1 0,0 50 32,0-1-32,0 1 15,0 0-15,0 25 0,-25-1 16,25-24-16,0 0 0,0 0 15,0-1-15,0 26 0,-25-25 16,25 0-16,0-1 0</inkml:trace>
  <inkml:trace contextRef="#ctx0" brushRef="#br0" timeOffset="263699.541">12973 10294 0,'-25'0'0,"50"0"0,-50-25 16,50 25 15,24 0-31,-24 0 16,0 0-16,0 0 15</inkml:trace>
  <inkml:trace contextRef="#ctx0" brushRef="#br0" timeOffset="264093.7316">11733 10964 0,'0'0'0,"-25"0"0,0 0 15,0 24 1,25 26-16,-25-25 16,25 0-16,0-1 15,0 1-15,0 0 0,0 25 16,0-25-16,0-50 31,0-25-31,25 0 16,0 1-16,-25 24 15,25 0-15,-25 0 0,25 1 16,-1-1-16,-24 0 0,25 25 0,0 0 16,0 0-1,-25 25-15,25-25 0,-1 0 16</inkml:trace>
  <inkml:trace contextRef="#ctx0" brushRef="#br0" timeOffset="264593.4276">11906 11112 0,'0'25'16,"0"-50"15,25 25-31,-25-24 0,50-1 16,-26 0-16,-24 0 0,0 0 16,25 25-16,-25-24 0,0-1 15,-25 25 1,25 25-1,-24-1 1,24 1-16,0 0 16,24-25-1,1 0-15,0 0 16,0-25-16,0 25 0,-25-25 16,49-24-16,-24 24 15,-25 0-15,25 25 0,-25-25 0,25 1 16,-25-1-16,-25 25 31,0 0-31,25 25 0,-25-25 16,25 24-16,0 1 15,0 0-15,0 0 0,0 0 16,0-1-16,0 26 0,25-50 16,-25 25-16,0 0 0,25 24 15,0-49-15,-25 25 16,0 0-1,-25-25-15,0 0 16,0-25-16,0 25 16,25-25-16,0 0 15,0 1-15,50-1 0,-50 0 16,25 0-16</inkml:trace>
  <inkml:trace contextRef="#ctx0" brushRef="#br0" timeOffset="264761.9766">12427 10765 0,'25'-25'15,"-50"50"-15,75-74 16,-50 98 0,0 1-1,0-25-15,-25-1 0,25 1 0,0 0 16,0 0-16,-25 24 16,25-24-16,0 0 0,0 0 15,-25-25 1</inkml:trace>
  <inkml:trace contextRef="#ctx0" brushRef="#br0" timeOffset="265199.8055">12353 10964 0,'0'-25'0,"-25"25"16,50 0 0,24-25-1,-24 25-15,0 0 0,0 0 16,24 0-16,-24 0 15,0 0 1,0 0-16,-25 25 16,0 0-1,0-1-15,0 1 16,0 0-16,0 0 16,0-50 30,25 0-46,-25 0 0,24 1 0,1-1 16,-25 0-16,25 25 16,-25-25-16,25 25 15,-25 25 1,25-25 0,-25 25-16,0 0 15,0-1 1,0 1-1,0-50 17,0-24-32,0 24 15</inkml:trace>
  <inkml:trace contextRef="#ctx0" brushRef="#br0" timeOffset="265326.4656">12725 10790 0,'0'-50'0,"25"150"0,-50-150 15,25-24-15,-25 74 16,25 24-1,0 1-15,0 0 16,25 0 0,0-25-1,-1 0-15</inkml:trace>
  <inkml:trace contextRef="#ctx0" brushRef="#br0" timeOffset="265531.9179">12973 10840 0,'0'24'31,"-25"-24"-31,25 25 16,-25-25-16,25 25 0,-25 0 15,1 0-15,24 24 16,0-24-16,0 0 0,0 0 16,0-1-16,24-24 15,1 25-15,0-25 16,0 0-16,24 0 0,-24-25 0,0-24 15</inkml:trace>
  <inkml:trace contextRef="#ctx0" brushRef="#br0" timeOffset="265712.4386">13271 10765 0,'0'-25'0,"0"50"0,0-74 16,0 24-16,0 50 31,0-1-16,-25 1-15,25 25 0,0-25 16,0-1-16,-25 26 0,25-25 0,0 24 16,0 1-16,0-25 15,0 0-15,0-1 0,0 1 16,-25 0-16</inkml:trace>
  <inkml:trace contextRef="#ctx0" brushRef="#br0" timeOffset="265976.7306">13122 10988 0,'24'0'31,"1"0"-15,0 0-16,0 0 0,25-24 16,-1-1-16,-24 25 0,0 0 15,0-25-15,-1 25 16,-24-25-16,25 25 15,-25 25 1,0 0-16,-25 24 16,25-24-1,-24-25-15,24 25 16</inkml:trace>
  <inkml:trace contextRef="#ctx0" brushRef="#br0" timeOffset="266127.9329">13395 10765 0,'0'0'0,"0"25"31,24-25-15,1 0-16,0 0 15</inkml:trace>
  <inkml:trace contextRef="#ctx0" brushRef="#br0" timeOffset="266672.3471">13692 10889 0,'0'0'0,"0"25"0,-25-25 16,25 25-16,0 0 16,0-1-1,25-24-15,0 0 31,0-24-31,0-1 16,-25 0-16,0 0 16,0 0-16,0 1 15,-50 24-15,25-25 0,0 25 16,1 0-16,-1 0 16,25 25-1,0-1-15,25-24 16,24 0-16,-24 0 15,0 0-15,0 0 0,-1 0 16,1-24-16,0 24 16,-25 24 15,0 1-15,0 0-1,0 0-15,25-25 16,0 0-16,-1 0 15,1-25-15,0 0 16,0 25-16,0-25 0,-1 25 16,-24-24-16,25 24 0,0-25 15,-25 50 17,0-1-17,25-24 1,-25 25-16,25-25 0,-1 0 15,1 0-15,0 0 0,0 0 0,0-25 16</inkml:trace>
  <inkml:trace contextRef="#ctx0" brushRef="#br0" timeOffset="274353.3998">10046 12080 0,'0'0'0,"-25"0"16,50 0 93,0 0-109,0 0 16,-1 0-16,1 0 16,25 0-16,-25 0 0,-1 0 15,1 0-15,0 0 0,25 0 16,-26 0-16,1 0 15,0 0-15,0 0 16,0 0 0,-50 0 31</inkml:trace>
  <inkml:trace contextRef="#ctx0" brushRef="#br0" timeOffset="274597.7599">10368 11931 0,'25'25'32,"0"-25"-17,-25 25-15,25-25 0,-25 24 16,0 1-16,25 0 0,-25 0 15,0 0-15,0-1 16,0 26-16,0-25 16,0 0-16,-25 24 15,0-49-15,0 25 0</inkml:trace>
  <inkml:trace contextRef="#ctx0" brushRef="#br0" timeOffset="275143.4867">11013 12030 0,'25'0'31,"25"25"-31,-26-25 16,1 0-16,0 0 15,0 25-15,0 0 0,0-25 16,-25 24 0,0 1-16,-25 0 15,25 0 1,-25 0-16,25 0 0,0-1 16,-25 1-1,25 0-15,-25-25 16,25 25-16,-25-25 0,1 0 0</inkml:trace>
  <inkml:trace contextRef="#ctx0" brushRef="#br0" timeOffset="275288.1024">11038 12378 0,'-74'24'16,"173"-48"-16,-124 24 0,-74 24 15,124-24 1,-1 0-16,26 0 16,-25 0-16,0 0 0,-1 0 15,26-24-15,0-1 0,-25 25 16,-1-25-16,1 25 0,0-25 15,-25 0-15,50 1 16</inkml:trace>
  <inkml:trace contextRef="#ctx0" brushRef="#br0" timeOffset="275602.2653">11658 11857 0,'0'0'0,"-25"24"47,25 1-47,0 0 15,0 0-15,0 24 16,-24-24-16,24 0 0,0 25 16,-25-26-16,0 26 0,25-25 15,-25 25-15,25-26 0,-25 1 16,1 50-16,24-51 0,-25 1 15,25 50 1,0-51-16,-25 1 0,25 0 0,0 0 16,0-50 15,25-25-15</inkml:trace>
  <inkml:trace contextRef="#ctx0" brushRef="#br0" timeOffset="275967.4043">11857 12154 0,'0'25'31,"0"0"-16,0 0-15,-25 0 16,25-1-16,-25-24 16,25 25-16,-25 0 15,25 0-15,0 0 16,25-1 0,0-24-16,0 0 15,-1 0-15,1-24 0,0-1 16,-25 0-1,25 0-15,-25-24 0,0 24 16,0 0 0,-50 25-16,50-25 0,-25 25 15,1 0-15,-1 0 16</inkml:trace>
  <inkml:trace contextRef="#ctx0" brushRef="#br0" timeOffset="277519.985">12750 12055 0,'0'-25'0,"0"0"16,-25 25 0,25-24-16,-25 48 15,0 1 1,25 0-16,-25 0 16,25 0-16,-24-25 0,-1 49 0,25-24 15,0 0-15,-25-25 16,25 25-16,0 0 0,0-1 15,0 1 1,0-50 0,25 25-1,-25-24-15,25 24 16,-25-25-16,24 0 16,-24 0-16,25 0 0,-25 0 15,0 1-15,25-1 16,-25 0-16,0 0 0,25 0 31,-25 1-31,25-1 16,-1 50 31,-24-1-32,0 1 1,0 0-16,0 25 15,0-26 1,0 1-16,0 0 0,0 0 0,0 0 16,0 0-16,0-1 0,0 1 15,0 0-15,0 0 16,-24-50 31,-1 0-47</inkml:trace>
  <inkml:trace contextRef="#ctx0" brushRef="#br0" timeOffset="277663.6013">12650 12179 0,'0'0'0,"25"0"47,0 0-47,0 0 16,0 0-16,-1 0 0,1-25 15,25 25-15,-25 0 16</inkml:trace>
  <inkml:trace contextRef="#ctx0" brushRef="#br0" timeOffset="277887.1112">13072 12080 0,'0'-25'31,"-25"25"-31,0 0 0,1 25 15,-1 0 1,25-1 0,-25-24-16,25 25 0,0 0 15,-25 0-15,25 0 0,0 0 16,0-1 0,25-24-16,0 0 15,0 0-15,-1 0 16,1 0-16</inkml:trace>
  <inkml:trace contextRef="#ctx0" brushRef="#br0" timeOffset="278112.3646">13246 12080 0,'0'-25'0,"-25"25"31,25 25-15,-25-25-16,0 25 15,25-1-15,-25 1 0,25 0 16,-24 0-16,24 0 16,0 0-16,0-1 0,0 1 15,24 0 1,1-25 0,0-25-16</inkml:trace>
  <inkml:trace contextRef="#ctx0" brushRef="#br0" timeOffset="278913.2234">13295 12278 0,'25'0'16,"-25"-24"0,25 24-16,0-25 0,0 0 15,-1 0-15,-24 0 0,25 25 16,-25-25-16,0 1 15,-25 24 17,1 24-32,-1-24 15,25 25-15,-25 25 16,25-25 0,25 0-1,0-25-15,-1 0 16,26-25-16,-25 25 15,0-25-15,-1 25 0,1-25 16,0 25-16,0-25 0,0 25 16,-1-25-16,1 1 15,0-1-15,-25 0 0,0 0 16,-25 25 0,0 0-16,1 0 0,-1 0 15,25 25-15,-25 0 16,0-25-16,25 25 0,0-1 15,0 26-15,50-50 16,-50 25-16,0 0 16,49-25-16,-24 25 0,-50-25 62,1 0-46,24-25-1,24 25 1,-24-25-16,25 0 0,0 25 16,0-25-16,0 25 0,-25-25 15,24 25-15,26-24 16,-25 24-16,-25-25 0,25 0 0,-1 25 16,1-25-16,-25 0 0,-25 25 31,25 25-16,-24-25 1,-1 25-16,25 0 0,0 0 16,0-1-16,0 1 0,0 0 15,25-25-15,-25 25 16,24-25-16,1 25 0,-25 0 16,25-25-16,-25 24 15,0 1-15,-25-25 16,-24 25-16,-1-25 15,25 0-15</inkml:trace>
  <inkml:trace contextRef="#ctx0" brushRef="#br0" timeOffset="283174.4473">9922 7367 0,'0'-25'31,"25"25"-15,-1 0 15,1 0-16,0 0-15,0 0 0,0 0 16,0 0-16,49 0 16,-49 0-16,0 0 0,-1 0 0,26 0 15,-25 0-15,49 0 0,-49 0 16,0 0-16,0 0 0,-1 0 16,1 0-16,0 0 15,-50 0 32,0-25-47</inkml:trace>
  <inkml:trace contextRef="#ctx0" brushRef="#br0" timeOffset="283391.1734">10368 7169 0,'50'0'15,"-25"0"1,0 0-16,-1 0 0,1 24 0,25 1 16,-50 0-16,0 0 15,0 0-15,0 24 16,-25-49-16,25 25 16,-25 0-16,0-25 0,1 49 15,-1-49-15,0 25 16</inkml:trace>
  <inkml:trace contextRef="#ctx0" brushRef="#br0" timeOffset="286233.621">11038 6747 0,'0'-25'0,"0"50"63,0 0-63,0-1 15,-25 1-15,25 0 16,0 0-16,0 0 15,0 0-15,0 24 0,0-24 16,0 0-16,0 0 16,0-1-16,0 1 0,-25-25 15,25 25-15</inkml:trace>
  <inkml:trace contextRef="#ctx0" brushRef="#br0" timeOffset="286422.1203">11162 6945 0,'25'0'0,"-25"25"16,0 0-16,0 0 16,0 0-16,0-1 15,0 1-15,0 0 16,-25-25-1,0-25 1</inkml:trace>
  <inkml:trace contextRef="#ctx0" brushRef="#br0" timeOffset="286540.807">11137 6846 0,'0'25'47</inkml:trace>
  <inkml:trace contextRef="#ctx0" brushRef="#br0" timeOffset="287069.4034">11261 7020 0,'0'25'16,"0"-50"-16,0 74 15,0-24-15,0 0 16,0 0-1,25-25 17,-25-25-17,25 0-15,-25 0 16,25 1-16,0-1 16,-25 50 15,0-1-16,-25 1-15,25 0 16,25-25 15,-1 0-15,-24-25-16,25 0 0,0 1 16,-25-1-16,25 25 15,-25-25-15,0 50 31,0 0-31,0-1 16,25-24 0,-1 0-1,1 0 1,-25-24-16,25 24 0,0 0 16,-25-25-16,25 25 31,-25 25-31,0-1 15,0 1 1,-25-25-16</inkml:trace>
  <inkml:trace contextRef="#ctx0" brushRef="#br0" timeOffset="287215.0022">11485 6846 0,'0'0'0,"0"-25"0,49 25 47,-24 0-32,0 0-15,0 0 0,-1-25 16,26 25-16</inkml:trace>
  <inkml:trace contextRef="#ctx0" brushRef="#br0" timeOffset="287379.2129">11757 6747 0,'50'-25'16,"0"0"15,-150 75-31,200-75 15,-100 50 1,-25 0-16,25-1 0,0 1 16,0 0-16,0 0 0,0 0 15,0 24-15,0 1 0,0-25 16,0 0-16,0-1 16,0 1-16,0 0 0</inkml:trace>
  <inkml:trace contextRef="#ctx0" brushRef="#br0" timeOffset="287524.1179">11733 6970 0,'0'0'0,"24"0"32,-24-25-32,50 25 15,0 0-15,-26 0 16,1 0-16,0 0 0,0 0 15</inkml:trace>
  <inkml:trace contextRef="#ctx0" brushRef="#br0" timeOffset="287803.3692">12030 7119 0,'0'-25'0,"25"0"16,0 1-16,0-1 15,-1 0 1,-24 0-16,0 0 16,-24 25 15,-1 25-31,0 0 16,0 0-16,25 0 15,0-1-15,0 1 16,25 0-1,0-25-15,0 0 16,-1-25-16</inkml:trace>
  <inkml:trace contextRef="#ctx0" brushRef="#br0" timeOffset="288167.413">12477 6921 0,'0'0'0,"0"-25"15,-25 25 16,25 25-31,-50-25 16,50 24-16,-24 1 0,-1-25 16,25 25-16,-25-25 0,25 25 15,0 0-15,0-1 0,25-24 32,0 0-32,-1-24 15,1 24-15,-25-25 16,50 0-16,-50 0 0,25 0 15,-1 1-15,-24-1 0,25 0 0,0-25 16,0 25-16,0 25 0,-25-24 16,24-1-16,-24 0 15,25 25 1,-25 50-16,-49-26 16,49 1-16,0 0 0,0 0 15,-25 25-15,25-26 0,0 1 16,0 0-16,0 0 15,0 0-15,25-25 16</inkml:trace>
  <inkml:trace contextRef="#ctx0" brushRef="#br0" timeOffset="288394.8042">13022 6921 0,'0'24'47,"0"1"-47,0 0 0,0 0 16,0 0-16,0-1 16,0 1-16,0-50 31,-24 25-31</inkml:trace>
  <inkml:trace contextRef="#ctx0" brushRef="#br0" timeOffset="288553.3806">12973 6772 0,'0'0'0,"0"-25"31,25 25-16,-1 0 1,1 0 0</inkml:trace>
  <inkml:trace contextRef="#ctx0" brushRef="#br0" timeOffset="288881.0694">13146 6871 0,'0'25'15,"0"0"1,0-1-16,0 1 16,0 0-16,0 0 15,0-50 17,25 0-17,-25 0-15,25 1 0,-25-1 16,25 25-16,-25-25 0,25 25 15,-25-25-15,25 25 0,-25 25 32,0 0-32,0 0 15,-25-25-15,25 24 16,0 1-16,0 0 16,25-25-16,-1 0 15,1 0-15</inkml:trace>
  <inkml:trace contextRef="#ctx0" brushRef="#br0" timeOffset="289136.9438">13568 6846 0,'0'-25'15,"-25"25"1,1 0-16,-26 0 16,25 0-1,25 25-15,-25-25 0,25 25 16,0 0-16,-24-25 0,24 25 15,24-1-15,-24 1 16,25-25 0,0 25-16,-25 0 15,0 0 1,-25-1 0,0-24-16,1 0 15,24-24 1</inkml:trace>
  <inkml:trace contextRef="#ctx0" brushRef="#br0" timeOffset="289349.4277">13667 6722 0,'0'-25'16,"25"25"-16,-25 25 31,0 0-15,25 0-16,-25-1 0,0 1 15,0 0-15,0 25 16,0-25-16,-25-1 16,25 1-16,0 0 0,0 0 15,-25-25 1</inkml:trace>
  <inkml:trace contextRef="#ctx0" brushRef="#br0" timeOffset="289963.7868">13618 6945 0,'25'50'0,"-50"-100"0,25 26 15,-25 24 1,25-25-16,25 0 16,0 25-1,-1 0-15,26-25 16,-25 25-16,0 0 16,-1 0-16,1-25 0,0 25 15,-25 25 1,0 0-1,0 0-15,0 0 16,0-1-16,-25 1 16,25 0-1,25-50 17,-25 0-32,25 25 0,-25-24 15,25-1-15,-25 0 0,24 25 16,-24-25-16,25 25 0,-25-25 15,25 25-15,0 0 0,0 0 16,-25 25 15,0 0-31,0 0 16,0 0-16,0-1 16,0 1-16,0 0 15,0 0-15,24 0 16,1-25-16,0 0 0,0 0 15,0 0 1,-1 0-16,1-25 0,0 25 16,-25-25-16,25 25 0,-25-25 15,25 0-15,-25 1 0,24-1 0,-24 0 16,0 0 0,-24 25-1,-1 25 1,25 0-1,-25 0-15,25-1 0,0 1 16,0 0 0,25-25-1,0 0 1,-1 0-16</inkml:trace>
  <inkml:trace contextRef="#ctx0" brushRef="#br0" timeOffset="290183.2017">14536 6846 0,'0'-25'0,"-25"50"47,0-25-31,25 25-16,-25-25 0,25 25 16,-25 24-16,25-24 15,0 0-15,0 0 16,0 0-16,25-25 0,0 0 15,0 0-15,24-25 0,-24 25 16,0-25-16,0 0 0,0 0 16</inkml:trace>
  <inkml:trace contextRef="#ctx0" brushRef="#br0" timeOffset="290365.7259">14858 6697 0,'0'0'0,"25"-25"0,-25 1 15,-25 48 16,25 1-31,0 0 0,0 0 16,-25 0-16,25 24 16,0-24-16,-25 0 0,25 0 0,0 0 15,0-1-15,0 1 0,-24 0 16</inkml:trace>
  <inkml:trace contextRef="#ctx0" brushRef="#br0" timeOffset="290605.5145">14734 6871 0,'0'0'0,"25"0"31,0 0-15,-1-25-16,1 25 0,0 0 16,0 0-16,0 0 0,-1 0 15,1-25-15,0 25 0,0 0 16,0 0-16,-25 25 15,0 0 1,0 0-16,-25-25 16,25 25-16,0-1 0,0 1 15,0-50 17</inkml:trace>
  <inkml:trace contextRef="#ctx0" brushRef="#br0" timeOffset="291235.8315">15106 6697 0,'0'25'31,"-25"-25"-31,25 25 16,25-25 0,0 25-16,0-25 15,-1 0-15,1 0 16,0 24-16,0-24 15,0 25 1,-25 0-16,0 0 16,-25 0-16,25 0 15,-25-25-15,25 24 16,0 1 0,25-25-1,0 0-15,-25-25 16,24 25-16,-24-24 0,0-1 0,0 0 15,0 0-15,0 0 16,-24 0-16,-1 25 16,25 25 15,49-25-15,-24 0-1,0 0-15,0 0 16,0-25-16,0 25 0,-1 0 15,1 0 1,-25 25-16,0 0 16,0 0-16,-25-25 15,25 25-15,0 0 16,25-25 15,0-25-31,0 0 0,0 0 16,-1 0-16,1 25 15,0-25-15,0 1 16,0 24-16,-25 49 31,0-24-31,0 0 16,0 0 0</inkml:trace>
  <inkml:trace contextRef="#ctx0" brushRef="#br0" timeOffset="292069.1632">16396 6722 0,'0'-25'16,"-25"25"-1,0 0 1,0 0 0,1 0-16,-1 0 0,0 25 15,0-25 1,25 25-16,-25-25 15,25 49 1,25-49 0,-25 25-1,0 0 1,0 0 0,-25-25 30,50 0-14,25 0-1,-25 0-31,-1 0 16,1 0-16,0 0 0,0-25 15,0 25-15,0 0 0,-1-25 16,1 25-16,-25-25 0,25 25 15,-25-24-15,0-1 16,-25 25 0,0 0-16,25-25 15,-24 25-15,-1 0 0,0 25 16,0 0 0,0-1-16,25 1 0,0 0 15,0 0-15,0 0 16,0 0-16,25-25 0,-25 24 15,25-24-15,0 0 0,0 0 0,-1 0 16,1 0-16,25-24 0,-25 24 16,24-50-16,-24 25 0</inkml:trace>
  <inkml:trace contextRef="#ctx0" brushRef="#br0" timeOffset="292242.699">16768 6672 0,'25'-24'0,"-50"48"0,50-73 15,-25 24-15,-25 25 31,25 25-31,-25 0 16,25-1-16,0 26 0,-25-25 16,25 24-16,-24-24 0,24 0 0,0 0 15,0 49-15,0-49 0,0 0 16,0 0-16,0 0 0,0-1 16,-25-24-16</inkml:trace>
  <inkml:trace contextRef="#ctx0" brushRef="#br0" timeOffset="292380.3672">16594 6846 0,'0'0'0,"25"0"47,0 0-47,0 0 0,0 0 15,24 25-15</inkml:trace>
  <inkml:trace contextRef="#ctx0" brushRef="#br0" timeOffset="293293.4688">10319 7888 0,'-25'0'0,"0"0"15,0 0-15,1 0 16,24 25-1,24-25 1,1 0 0,0 0-16,0 0 15,0 0-15,-1 0 16,1 0-16,0 0 0,0 0 16,24 0-16,-24 0 0,0 0 15,0 0-15,0 0 0,-50 0 47</inkml:trace>
  <inkml:trace contextRef="#ctx0" brushRef="#br0" timeOffset="293518.8526">10468 7789 0,'0'0'16,"24"0"15,-24 24-31,25-24 15,25 25-15,-25 0 0,-1 0 16,1-25-16,0 25 0,0-1 0,0 1 16,-25 0-16,0 0 15,0 0-15,-25 24 0,-25-24 16,25-25-16,1 25 16,-1 0-16,0-25 0,0 25 0,0-25 15,25 24-15,25-24 16</inkml:trace>
  <inkml:trace contextRef="#ctx0" brushRef="#br0" timeOffset="294535.9377">11336 7937 0,'0'-24'16,"0"-1"-16,-25 25 47,0 25-47,0-1 15,1 1-15,-1 0 16,25 0-16,0 0 15,0 0-15,0-1 0,0 1 16,25 0-16,24-25 16,-24 0-1,0 0-15,0 0 0,24-50 16,-24 50-16,0-24 16,0-1-16,-1 0 0,26 0 15,-50 0-15,25 0 0,0 1 16,-1-1-16,-48 50 47,-1-1-32,25 1-15,-25 0 16,0 0 0,25 0-16,0 0 15,25-25-15,0 0 16,0 0-1,-25-25-15,24 0 16,-24 0-16,25 25 0,-25-25 16,0 0-16,0 1 31,0 48 47,0 1-62,0 0-1,0 0-15,0 0 16,25 0 0,-25-1-1,0-48 16,25-1-31</inkml:trace>
  <inkml:trace contextRef="#ctx0" brushRef="#br0" timeOffset="295755.1195">11832 7888 0,'0'25'47,"0"-1"-47,0 1 0,0 0 15,0 0-15,0 25 0,0-26 16,-25 1-16,25 0 0,0 0 16,25-25-1,0-50 1,-1 25-16,-24 1 15,0-1-15,25-25 0,0 25 16,-25 0-16,25 25 16,-25 25 15,25 0-31,-25 0 16,0 0-16,0 0 15,0-1-15,0 1 16,0-50 31,0 1-32,24 24-15,-24-25 0,25 0 0,-25 0 16,25 0-16,-25 0 16,25 1-16,0 24 0,-25-25 15,24 25-15,1 0 16,-25 25 15,0 24-15,0-24-1,0 0-15,0 0 16,0 0-16,0-1 16,0-48 15,25-1-16,0 0 1,-25 0-16,25 0 16,-25 0-16,25 25 0,-25-24 15,24 24 1,-24 24 15,0 1-31,0 0 16,0 0-16,0 0 0,0 0 15,25-25 17,0-25-17,0 0-15,0 0 16,-1 25-16,1-25 0,0 0 16,0 25-1,-25-24-15,-25 24 16,25 24-1,-25-24-15,25 25 16,0 0-16,0 0 16,0 0-16,0 0 15,25-25-15,0 0 16,0-25-16,-1 0 16,-24-25-16,25 50 15,-25-25-15,0 1 0,0-26 16,-25 25-1,1 25-15,24-25 0,-25 25 16,0 0-16,25 25 16,25-25-1,0 0 1,-1 0-16,26-25 0,-25 25 16,0-24-16,-1-1 0,1 0 15,25 0-15,-50 0 0,25 25 16,-1-24-16,-24-1 15,25 25-15,-25 25 32,0 24-32,-25-24 0,25 0 15,0 0-15,0-1 0,0 51 0,-24-50 16,24-1-16,0 1 0,0 0 16,0 0-16,0 0 15</inkml:trace>
  <inkml:trace contextRef="#ctx0" brushRef="#br0" timeOffset="295898.7362">12700 7937 0,'-25'-24'15,"50"24"17,0 0-32,0 0 15,-1 0-15,51 0 16,-50 0-16,-1-25 0,26 25 15</inkml:trace>
  <inkml:trace contextRef="#ctx0" brushRef="#br0" timeOffset="296278.1282">13469 7863 0,'0'0'0,"0"-25"15,0 0-15,0 1 16,-25 24 0,-24 24-1,24 1 1,0-25-16,0 25 0,0 0 16,1 0-16,24-1 0,49-24 46,-24 0-46,0-49 16,0 24-16,-1 25 0,-24-25 16,25 25-16,-25-25 0,0 50 31,0 0-31,0 0 0,0 0 16,0 24-1,25-49-15,0 0 16,-25 25-16,25-25 0,-1 0 15</inkml:trace>
  <inkml:trace contextRef="#ctx0" brushRef="#br0" timeOffset="296483.5658">13791 7764 0,'0'0'0,"0"-25"0,0 0 16,-24 25-1,-1 0 1,25 25-16,-25-25 15,25 25-15,-25 0 0,0 24 16,1-49-16,-1 25 0,25 0 16,0 0-16,-25-25 0,25 49 15,25-24 1,24-25-16,-24 0 16,0 0-16,0-25 0</inkml:trace>
  <inkml:trace contextRef="#ctx0" brushRef="#br0" timeOffset="296687.0209">14089 7739 0,'0'0'0,"-25"0"15,0 0 1,1 0-16,24 25 0,-25-25 0,25 25 16,-25-1-16,0-24 15,25 25-15,0 0 0,0 0 16,-25 0-16,25-1 15,25 1 1,0-25-16,0 0 16,0 0-16</inkml:trace>
  <inkml:trace contextRef="#ctx0" brushRef="#br0" timeOffset="297515.4545">14238 7937 0,'-25'0'15,"50"0"17,0-24-32,-1 24 15,1 0-15,-25-25 0,25 25 16,0-50-16,0 25 0,-25 1 16,0-1-1,0 0 1,-25 50-1,0 0 1,0-1-16,25 1 16,0 0-16,25 0 15,0-25 1,0 0 0,24-25-16,-24 0 0,0 0 15,0 1-15,0 24 0,24-25 16,-49 0-16,25 25 0,-25-25 15,0 0-15,-25 25 16,0 0 0,1 0-16,-1 25 15,25 0 1,0 0-16,0 0 31,25-1-31,-25 1 0,24-25 16,-24 25-16,0 0 15,0 0-15,0-1 32,-24-24-17,-1 0 17,25-24-32,49 24 15,-49-25-15,25 25 0,0-25 0,25 0 16,-26 0-16,1 1 0,25 24 15,-25-25-15,-1 25 0,26-25 16,-25 0-16,0 0 16,-25 1-1,0-1-15,-25 25 16,0 0-16,0 0 16,0 0-1,25 25-15,-24-1 0,-1 1 16,25 0-1,0 0-15,0 0 0,0-1 16,25 1-16,-25 0 0,24 25 16,1-26-16,-25 1 15,0 0-15,0 0 16,-25-25 0,1-25-16,-1 25 15,25-25-15,-25 25 0,25-25 16,0 1-16</inkml:trace>
  <inkml:trace contextRef="#ctx0" brushRef="#br0" timeOffset="297866.793">15453 7590 0,'0'0'16,"-24"0"-16,-1 0 16,50 0-1,24 0 1,-24 0-16,0 0 16,0 0-16,24 0 15,-24 0-15,-50 0 31,0 25-15,25 25-16,-24-26 16,24 1-16,0 0 0,0 0 15,-25 24-15,25-24 0,-25 0 16,25 0-16,0 24 16,-25-49-16,25 25 15</inkml:trace>
  <inkml:trace contextRef="#ctx0" brushRef="#br0" timeOffset="298028.1127">15404 7962 0,'-25'-25'0,"50"50"16,-75-50-16,50 1 16,25 24-1,-25-25 1,25 25-16,0 0 0,-1-25 0,1 25 16,0 0-16,0-25 0,49 25 15,-49-25-15,0 25 0,24-24 16,-24-1-16,0 25 0,49-50 15</inkml:trace>
  <inkml:trace contextRef="#ctx0" brushRef="#br0" timeOffset="298346.7932">16073 7417 0,'0'0'0,"0"-25"0,0 0 16,0 0 0,0 50 15,0 0-16,-24 24 1,24-24-16,0 0 16,-25 0-16,25 0 0,-25-1 15,25 1-15,-25 0 0,25 0 16,0 0-16,-25 24 0,1-24 16,24 25-16,-25-26 0,25 26 0,0-25 15,-25 49-15,0-24 16,25-25-16,-25 24 0,25-24 0,0 25 15,-24-1-15,24-24 16,0 0-16,0 0 16,24-25-1,-24-25-15,50 0 16,-50 0-16,25 25 0</inkml:trace>
  <inkml:trace contextRef="#ctx0" brushRef="#br0" timeOffset="298660.9536">16346 7714 0,'-25'0'16,"1"0"15,24 25-31,0 0 15,-25 0-15,25-1 16,0 1-16,-25-25 0,25 25 16,0 0-16,50-25 15,-26 0-15,1 0 16,-25-25-16,25 25 0,0-25 16,-25 0-16,25 1 15,-25-1-15,0 0 0,-50 25 16,50-25-16,-50 25 15,26 0-15,-26 0 0,25-25 0</inkml:trace>
  <inkml:trace contextRef="#ctx0" brushRef="#br0" timeOffset="354440.0681">3522 8508 0,'-25'0'62,"1"0"-46,24 25 15,-25-25-31,0 25 16,25-1-16,-25-24 15,25 25-15,0 0 16,-25 0-16,25 0 0,-24-1 16,24 1-16,0 25 0,-25-25 15,25-1-15,0 1 0,-25 25 16,25-25-16,0 24 0,-25 1 15,25-25-15,0 0 0,0 24 16,0 1-16,0-25 0,0 24 16,0-24-16,0 0 0,0 24 15,25 1-15,-25-25 0,0 24 16,0-24-16,25 0 0,-25 25 16,0-26-16,0 1 0,0 0 0,0 0 15,25 0-15,-25-1 0,0 1 16,0 0-16,0 0 15,0-50 17</inkml:trace>
  <inkml:trace contextRef="#ctx0" brushRef="#br0" timeOffset="354730.2998">3200 9748 0,'0'25'0,"0"0"31,0 0-31,25-1 0,-25 1 16,24-25-16,-24 25 0,25 0 16,-25 0-16,25-25 15,-25 24-15,25-24 16,0-24-1,-1-26 1,1 25-16,-25 0 0,0 1 0,25-1 16,0-25-16,-25 25 15,0 1-15,0-1 0,0 0 16,0 0-16,0-24 0</inkml:trace>
  <inkml:trace contextRef="#ctx0" brushRef="#br0" timeOffset="355821.6186">4093 9699 0,'0'0'0,"0"24"79,25-24-48,-1 0-31,-24-24 0,25 24 15,0-25-15,-25 0 16,25-25-16,0 50 16,-25-24-16,0-26 0,24 25 0,-24 0 15,25-24-15,-25-1 0,25 25 16,-25 1-16,0-26 0,25-24 16,-25 49-16,25-25 0,-25 25 15,0-24-15,24 24 0,-24-50 16,0 51-16,0-26 0,0 25 15,0 0-15,0 1 0,0-51 0,0 50 16,0 1-16,0-1 16,-24 0-16,-1 25 15,25-25-15,0 0 32,-25 25-1,25 25 31,0 0-46,-25 0-16,25 0 16,-25 24-16,1-24 0,24 0 0,0 0 15,-25-1-15,0 1 16,0 0-16,0-25 15,25-25 1,25 0 0,-25 1-16,25-26 0,0 25 15,-25 0-15,0 1 0,0-1 16,25-25-16,-1 50 0,-24-25 16,25 1-16,0 24 15,0 0-15,-25 24 16,25-24-16,24 25 15,-24 0-15,0 0 0,0-25 16,-1 25-16,1-25 0,25 0 16,-25 0-16,-1 24 0,1-24 0</inkml:trace>
  <inkml:trace contextRef="#ctx0" brushRef="#br0" timeOffset="460002.1875">19546 7789 0,'0'-25'0,"0"0"16,-25 25 15,25 25 31,-25-25-46,25 25 0,0-1-16,0 1 0,0 0 15,0 0-15,0 24 16,0-24-16,0 0 0,0 25 15,-24-25-15,24-1 0,0 26 0,0-25 16,0 0-16,0-1 0,0 1 16,0 25-16,0-25 15,0-1 1,0-48 0</inkml:trace>
  <inkml:trace contextRef="#ctx0" brushRef="#br0" timeOffset="461056.7174">19546 7689 0,'0'0'15,"0"-24"1,0-1 47,25 25-63,0 0 0,0 0 15,-1 0-15,1 0 0,0-25 16,0 25-16,0 0 0,-1 0 15,51 0-15,-50 0 0,74-25 16,-50 25 0,51 0-16,-51 0 0,26 0 15,-1 0-15,-24 0 0,123 0 16,-98 0-16,-1 0 0,25 0 16,-24 0-16,24 0 0,75 0 15,-100 0-15,25 0 0,0 0 16,-24 0-16,98-25 0,-98 25 0,-1 0 15,-24 0-15,24 0 0,-24-24 16,49 24-16,-74 0 0,0 0 16,0-25-16,-1 25 0,1 0 15,-25-25 1,25 25-16,0 0 16,0 0-16,-1 0 0,1 0 15,0 25-15,0 0 16,-25-1 15,0 1 0,-25 0-31,25 0 16,0 0 0,0-1-1,0 1-15,0 0 0,0 0 16,0 0-16,0 24 0,0-24 15,0 0-15,0 0 0,0 24 16,0 1-16,0 0 0,0-26 16,0 26-16,0-25 0,0 24 15,0 1-15,25 0 0,-25-26 16,0 1-16,0 0 0,0 25 0,0-26 16,0 1-16,0 0 15,0 0-15,0 0 31,-25-25-31,0 24 16,0-24 0,1 0-16,-1 0 0,0 0 15,0 0-15,0 0 0,-49 25 16,49-25-16,0 0 0,-24 0 16,-1 0-16,25 0 0,-74 0 15,50 0-15,-26-25 0,25 25 0,-24 0 16,-75-24-16,75 24 0,-1 0 15,-24 0-15,25 0 0,-25 0 16,-75 0-16,100 0 0,-26 0 16,26 0-16,-1-25 0,-73 25 15,73 0-15,1 0 0,24 0 16,-24 0-16,24 0 0,-49 0 16,49 0-16,1 0 0,-1 25 15,1-25-15,-26 0 0,50 0 16,1 0-16,-1 0 0,0 0 15,0 0-15</inkml:trace>
  <inkml:trace contextRef="#ctx0" brushRef="#br0" timeOffset="461713.9811">20166 7962 0,'0'0'0,"-25"0"0,25-25 16,0 50 15,0 0-15,0 0-16,0 25 15,0-26-15,0 1 0,0 0 16,-24 0-16,24 24 0,-25-24 16,25 0-16,0 0 0,0 0 15,-25-1-15,25-48 31,0-1-31,0 0 16,0 0-16,0 0 0,0-49 16,0 49-16,0 0 0,0-24 15,0 24-15,25 0 0,0-25 0,-25 26 16,24-1-16,-24 0 16,25 0-16,0 0 0,0 1 15,0 24 1,-1 0-16,1 24 15,-25 1-15,25 0 16,-25 0-16,0 0 16,0-1-16,0 1 15,-25-25-15,25 25 0,-25-25 16,1 0-16,24 25 16,-50-25-16,25 0 0,0 0 15,25-25 16,25 25-31,0-25 16,0 0 0,0 25-16,-1 0 0,1-24 15,0 24-15,0 0 0</inkml:trace>
  <inkml:trace contextRef="#ctx0" brushRef="#br0" timeOffset="462508.1635">20489 7913 0,'24'0'0,"-24"24"15,0 1 17,0 0-32,0 0 15,0 0-15,0 0 16,0-50 31,0 0-47,25 25 0,-25-25 15,25 25-15,-25-25 16,25 0-16,0 1 0,-1-1 16,-24 0-16,25 25 15,0 0 1,-25 25 15,0 0-31,0-1 16,0 1-16,0 0 15,0 0-15,0 0 16,0 0 0,0-1-1,0 1 1,25-25 0,0 0-16,-25-25 15,25 25-15,-25-24 0,0-1 16,0 0-16,24 0 0,-24 0 15,0 0-15,0 1 16,-24 24-16,-1-25 16,0 25 15,25 25-31,25-1 16,0-24-1,-1 0-15,26 0 16,-25 0-16,0 0 0,-1 0 15,1 0-15,0 0 0,0 0 16,0 0-16,-1-24 0,1-1 16,-50 25 31,25 25-47,-24-25 15,-1 24-15,0-24 16,25 25-16,-25-25 0,0 25 15,25 0-15,0 0 16,0 0-16,25-1 16,0-24-16,0 0 15,0 0 1,-1 0-16,1 0 0,0 0 16,25-24-16,-26 24 15,1 0-15,0 0 0</inkml:trace>
  <inkml:trace contextRef="#ctx0" brushRef="#br0" timeOffset="462895.6966">21382 7987 0,'0'-25'16,"0"0"15,24 25-15,-24-24-1,25 24 1,-25-25-1,-25 25 32,1 0-15,-1 0-32,0 25 15,0-1 1,0 26-16,1-50 0,24 25 15,-25-25-15,0 25 0,25 0 16,-25-1-16,25 1 31,25-25-31,0 0 0,0 0 16,24 0-16,-24 0 16,0 0-1,-25-25-15,25 1 16,-1 24-16</inkml:trace>
  <inkml:trace contextRef="#ctx0" brushRef="#br0" timeOffset="463094.1736">21506 8037 0,'-25'-25'0</inkml:trace>
  <inkml:trace contextRef="#ctx0" brushRef="#br0" timeOffset="463858.6405">21258 8062 0,'0'0'0,"-25"0"15,25 24-15,25-24 31,-1 0-15,1 0 0,25-24-16,-25 24 0,-1-25 15,1 0 1,-25 0-16,25 0 0,-25 0 16,0 1-1,-25 24 1,0 0-16,1 0 15,-1 24-15,0-24 16,0 25-16,25 0 16,-25-25-16,25 25 0,0 0 15,-24 24 1,24-24 0,24-25-16,-24 25 0,25-25 0,0 0 15,0 0-15,0 0 16,-1 0-16,1-25 0,0 25 15,0 0-15,24-49 16,-24 24-16,0 0 16,-25 0-16,25 0 0,0 25 15,-25-25-15,0 1 0,24 24 16,-24-25-16,-24 25 31,-1 0-15,0 25-1,0-1-15,25 1 16,0 0 0,0 0-16,25 0 15,0-25-15,0 25 16,-25-1-16,24-24 0,1 0 16,-25 25-16,25-25 0,-25 25 0,25-25 15,-50 0 16,0 0-15,0 0-16,1 0 16,24-25-1,0 0 1,49 1 0</inkml:trace>
  <inkml:trace contextRef="#ctx0" brushRef="#br0" timeOffset="464093.7412">21878 7937 0,'0'0'0,"25"0"0,-1 0 0,1-24 16,0 24-16,-25-25 16,-25 25-1,0 0 1,1 25-16,-1-25 0,25 24 16,0 1-1,0 0-15,0 0 16,25-25-16,-25 25 0,49-25 15,-49 25-15,25-25 16,-25 24-16,0 1 16,-25-25-16,0 25 0,1-25 0,-1 0 15,0 0-15,-25 25 16</inkml:trace>
  <inkml:trace contextRef="#ctx0" brushRef="#br0" timeOffset="468964.1492">20241 8632 0,'-25'0'94,"0"0"-63,25 25-15,-25-25-16,25 25 31,-25-25-31,1 0 15,24 24-15,-25-24 16,0 25 0,0 0 15,25 0-15,-25-25-16,25 25 15,-24-25 1,24 24-16,-25 1 15,0-25 1,25 25-16,-25 0 16,25 0-1,-25-25 1,25 24-16,-24 1 16,24 0-1,-25-25-15,25 25 16,0 0-16,-25-25 15,25 25 1,-25-25-16,25 24 0,0 1 16,-25-25-1,25 25-15,-24-25 16,24 25 0,0 0-16,-25-25 15,25 24 1,0 1-1,-25-25-15,25 25 0,0 0 16,-25-25 0,25 25-16,0-1 15,-25-24-15,25 25 16,-24 0 0,24 0-1,0 0 1,0-1-16,-25 1 15,25 0-15,0 0 16,-25 24-16,25-24 16,0 0-1,-25 0-15,25 0 16,0-1 0,0 1 15,0 0-16,0-50 32,0 0-47</inkml:trace>
  <inkml:trace contextRef="#ctx0" brushRef="#br0" timeOffset="469350.1471">19422 9599 0,'0'0'0,"0"25"78,0 0-47,0 0-31,25 0 16,-25-1-1,0 1-15,25 0 16,-1 0-16,-24 0 16,25-25-1,-25 24-15,25-24 16,0-24-1,-25-1-15,25 25 16,-25-25-16,25 25 0,-25-25 16,24 0-16,1 1 15,0-1-15,0 0 16,0-25-16</inkml:trace>
  <inkml:trace contextRef="#ctx0" brushRef="#br0" timeOffset="471086.4033">18058 7243 0,'-25'0'15,"25"25"32,0 0-47,0-1 16,0 1-16,0 25 15,0-25-15,0-1 16,0 1-16,25 0 16,24-50-1,-24 25 1,-25-25-16,25 1 0,0-1 0,-25 0 16,25 0-16,-1 0 15,-24 1-15,25-1 0,-25 0 16,0 0-16,0 50 31,0 0-15,0 0-16,0 24 15,0-24-15,0 0 16,25-25-16,0 0 16,0-25-1,-1 25-15,-24-25 16,25 25-16,-25-25 0,25 1 15,0-1-15,-25 0 0,25 0 16,-25 0-16,24 1 16,-24-1-16,0 50 62,0-1-62,0 1 0,0 25 16,25-50-16,-25 25 15,25-1-15,0 1 16,-25 0-16,0 0 16,0 0-16,-25-25 15,0 24-15,0-24 16,1 0-16,-1 0 0,74-24 31,-24-1-15,0 25-16,0-25 15,0 0-15,24 0 0,1 1 16,-25-1-16,0 0 0,-1 0 16,1 0-16,-25 1 15,0-1-15,-25 25 16,1 0 0,-1 0-16,25 25 15,-25-1-15,25 1 16,-25-25-16,25 25 0,0 0 15,0 0-15,25-25 16,-25 24-16,25-24 0,0 0 0,-1 0 16,1 0-1,0 0-15,0-24 0,0-1 16,-1 0 0,1 25-16,-25-25 0,25 0 15,-25 1 1,25 24-1,-25 24 1,0 1-16,0 0 16,0 0-16,0 0 15,0-50 32,0 0-47,25 25 0,-25-25 16,0 0-16,24 1 15,-24-1-15,25 25 16,-25-25-16,25 25 16,0 0-1,0 0-15</inkml:trace>
  <inkml:trace contextRef="#ctx0" brushRef="#br0" timeOffset="472018.9534">19323 7094 0,'0'0'15,"25"-25"-15,-25 50 32,0 0-17,0 25-15,0-26 16,0 1-16,0 0 15,0 0-15,24-25 32,-24-25-32,25 0 15,0-24-15,0 24 16,-25 0-16,25 25 16,-25-25-16,24 0 0,1 25 31,-25 25-31,0 0 15,0 0 1,0 0 0,0-1-1,25-48 32,0-1-47,0 0 16,0 0-1,-1 25 1,-24 25 47,25-25-32,0 0-31,0 0 15,0-25 1,-25 0 0,24 25-1,-24 25 32,0 0-16,25-25 1,-25-25-17,25 0 1,-25 1 0,0-1-1,-25 0 1,0 25-16,1 0 15,-1 0 1,0 0 15,25 25-31,25-25 16,0 0 0,-1 0-16,1 0 15,0-25 1</inkml:trace>
  <inkml:trace contextRef="#ctx0" brushRef="#br0" timeOffset="472714.8176">20017 6995 0,'0'-25'32,"-24"25"-17,-1 0 1,0 0 0,0 0-1,25 25-15,-25-25 16,25 25-16,0 0 15,-24-1-15,24 1 16,0 0-16,49-25 16,-24 0-1,0-25-15,0 25 0,-25-25 16,24 25-16,-24-24 0,25-26 16,0 50-16,-25-25 0,25 0 15,-25 1-15,0-1 0,25 0 0,-25 0 16,0 0-16,0 0 15,-25 75 32,0-25-47,0 25 16,25-26-16,0 1 0,0 0 16,0 0-16,0 0 15,25-1-15,0 1 16,24-25-16,-24 0 15,0-25-15,0 25 0,0-49 16,-1 49-16,1-25 0,-25 0 0,25 0 16,-25 1-16,0-1 15,0 0 1,-25 25-16,0 0 31,25 25-31,-24-25 0,24 25 0,0-1 16,-25 1-16,25 0 15,25 0-15,-25 0 16,24-25-16,1 24 16,0-24-1,0 0-15,-25-24 0</inkml:trace>
  <inkml:trace contextRef="#ctx0" brushRef="#br0" timeOffset="474931.3943">19472 6548 0,'0'0'0,"0"-24"0,0-1 0,24 25 16,-24-25-16,25 25 0,25-25 15,-25 0-15,0 25 0,-1 0 16,1 0-16,25-24 0,-1 24 15,-24 0-15,0 0 0,25 0 16,-26 0-16,26 24 0,-25-24 16,0 25-16,-1-25 15,-24 25-15,0 0 0,-24 0 16,-1-1 0,0-24-1,50 0 1,-25-24-16,49 24 15,-24-25-15,25 0 0,-25 25 16,-1 0-16,1 0 0,25-25 16,-1 25-16,-24 0 0,0 0 15,25 0-15,-26 25 0,26-25 16,0 50-16,-1-26 0,-24-24 16,0 25-16,-25 0 0,25 0 0,-25 0 15,0-1-15,-25-24 0,25 25 16,-25-25-16,-25 25 0,26-25 15,-1 25-15,0-25 0,0 0 16,50 0 15,0 0-31,0 0 16,-1 0-16,-24 25 16,25-25-16,-25 24 15,25-24-15,-25 25 0,25 0 16,-25 0-16,0 0 0,0 0 0,25-25 15,-25 49-15,0-24 16,-25-25-16,25 25 0,-50-25 16,1 25-16,24-25 0,0 0 15,0 0-15,-24 0 16,-1 24-16,25-24 0,0 0 0,1 0 16,-1 0-16,0 0 0,0 0 15,25 25 1,-25-25-1,25 25 1,-24 0-16,-1-25 16,25 25-16,-25-25 0,0 24 0,-49 1 15,49-25-15,0 25 0,0 0 16,-24-25-16,24 0 0,-25 25 16,26-25-16,-1 0 0,0 0 15,0 0-15,0 0 0,1 0 16,24-25-1,0 50 32,0-1-47,0 1 16,0 0-16,-25 0 0,0 0 0,0-1 16,-25 1-16,1 0 15,24 0-15,0-25 0,0 25 16,1-25-16,-26 0 0,25 0 15,0 24-15,1-24 0,-1 0 16,0 0-16,0 0 0,0-24 16,25 48 31,-24 26-32,24-25 1,-25-25-16,0 25 0,0-1 15,-24 1-15,24-25 16,-25 25-16,25 0 0,-24-25 0,24 0 16,-49 25-16,49-25 0,0 0 15,0 0-15,0 0 0,-24-25 16,24 0-16,25 0 0,-25 0 16,25 1-16,-25 24 0,25-25 15,25 25 1,-25 25-1,0-1 1,0 1-16,0 0 0,-25 0 0,0 0 16,1-1-16,-1 1 0,-25 0 15,1 0-15,24-25 0,-25 25 16,25-25-16,-74 0 0,74 0 16,-24 0-16,-26 0 0,51-25 15,-26 25-15,-24-50 0,24 50 16,25-25-16,0 1 0,25-1 15,-24 0-15,-1 0 0,25 0 16,0 1-16,0-1 0,25 0 16,24-25-16,-49 26 0,25-1 15,0 25-15,0-25 0,-1 0 16,-48 50 0,24 0-1,-25-25-15,0 25 0,25-1 16,-50 1-16,26-25 0,-1 0 15,0 0-15,0 0 0,0 0 16,1-25-16,-1 1 16,25-1-16,0-25 0,0 1 15,0 24-15,25-25 16,-25 1-16,49-1 0,1-24 16,-25 24-16,-1 25 0,1 0 15,25-24-15,24-1 0,-24 50 0,-1-25 16,-24 1-16,25-1 0,-1 25 15,1-25-15,-25 25 16,-25 25 0,0 0-16,0-1 0,0 1 15,0 0 1,0 0-16,0-50 31,25 25-31,-25-50 0,24 50 16,26-49-16,-25 24 15,24 0-15,-24 0 0,25-24 0,49-1 16,-49 25-16,-1 0 0,-24 1 16,25-1-16,-25 0 0,49 25 15,-49-25-15,0 25 16,-1 0-16,-24 25 0,25-25 16,-25 25-16,0 0 15,25-25-15,-25-25 47,0 0-47,0 0 16,50-24-16,-50 24 0,24 0 0,1 0 15,25 0-15,-1 1 0,-24 24 16,0-25-16,25 25 0,-26 0 16,26 0-16,24 0 0,-49 0 15,25 25-15,-25-25 0,-1 0 16,51 24-16,-50-24 15,-25 25-15,-25-25 16</inkml:trace>
  <inkml:trace contextRef="#ctx0" brushRef="#br0" timeOffset="482103.334">18728 9996 0,'0'25'109,"0"0"-109,0 0 16,0 0 0,0-1-16,0 1 0,0 0 15,0 0-15,0 0 0,0-1 0,-25 1 16,25 0-16,0 0 15,0 0-15,0-1 16,-25-48 31</inkml:trace>
  <inkml:trace contextRef="#ctx0" brushRef="#br0" timeOffset="483352.4953">18728 10021 0,'24'0'62,"1"0"-62,0 0 16,0 0 0,0 0-1,-1 0-15,1 0 16,0 0-16,0 0 15,0 0-15,-1 0 0,1 0 16,0 0-16,0-25 0,0 25 16,-1 0-16,1 0 0,0 0 15,0 0-15,0 0 0,-1 0 16,1 0-16,0 0 0,0 0 16,0 0-16,-1 0 0,1 0 0,25 0 15,-25 0-15,-1 0 16,1 0-16,0 0 15,0 0-15,0 0 0,0 0 16,-1 0-16,1 0 0,25 0 16,-25 0-16,-1 0 15,1 0-15,0 0 16,0 0-16,0 0 0,-1 0 16,1 0-16,0 0 15,0 0-15,0 0 0,-1 0 0,1 0 16,50 0-16,-51 25 15,1-25-15,25 0 0,-25 0 0,24 0 16,1 0-16,-25 0 0,24 0 16,-24 0-16,0 0 0,24 0 15,-24 0-15,25 0 0,-25 0 16,-1 0-16,1 0 0,50-25 16,-26 25-16,-24 0 0,25 0 0,-25 0 15,24 0-15,26 0 0,-26 0 16,1 0-16,-1 0 0,1 0 15,24 0-15,-24 0 0,0 0 16,-1 0-16,1 0 16,-1 0-16,26 0 0,-26 0 0,1 0 15,0 0-15,-1-25 0,-24 25 16,74 0-16,-49 0 16,-25 0-16,24 0 0,1 0 0,49 0 15,-74 0-15,25 0 0,-1 0 16,1 0-16,24 0 0,1 0 15,-26 0-15,1 0 0,-25 0 0,-1 25 16,1-25-16,25 0 16,-25 0-16,0 0 15,-25-25 1,-25 25 0,0 0-1,25 25 79,25-25-94,-25 25 31,0 0-15,0 0 15,0 0 0,0-1-15,0 1 0,0 0-16,0 0 15,0 0-15,0-1 16,0 1-1,25-25-15,-25 25 0,0 0 16,0 0-16,-25-25 16,25 24-16,-25-24 0,0 25 15,0-25-15,0 0 16</inkml:trace>
  <inkml:trace contextRef="#ctx0" brushRef="#br0" timeOffset="484867.2106">18827 10567 0,'-25'0'16,"50"0"93,0-25-93,-1 25-1,1 0-15,0 0 16,0 0-16,0 0 15,-1 0-15,1 0 16,0 0-16,0 0 0,0 0 16,-1 0-16,1 0 15,0 0-15,0 0 16,0 0-16,-1 0 16,1 0-1,0 0-15,0 0 0,0 0 0,-1 0 16,1 0-16,0 0 0,0 0 15,0 0-15,-1 0 0,1 0 16,0 0-16,0 0 0,0-25 16,24 25-16,-24 0 0,0 0 15,0 0-15,0 0 0,24 0 16,-24 0-16,0 0 0,0 0 16,-1 0-16,1 0 0,25 0 0,-25 0 15,-1 0-15,1 0 16,0 0-16,25 0 0,-26 0 15,1 0-15,0 0 0,0 0 16,24 0-16,-24 0 0,0 0 16,0 0-16,0 0 15,24 0-15,-24 0 0,0 0 16,0 0-16,-1 0 0,26 0 16,-25 0-16,24-25 0,-24 25 15,0 0-15,0 0 0,25 0 0,-26 0 16,1 0-16,0 0 0,0 0 15,0 0 1,-1 0-16,1 0 16,0 0-16,0 0 0,0 0 15,-1 0-15,1 0 0,0 0 16,25 0-16,-26 0 0,1 0 16,0 0-16,0 0 0,0 0 15,-1-24-15,1 24 0,0 0 16,25 0-16,-1 0 15,-24 0-15,0 0 0,0 0 16,-1 0-16,1 0 0,0 0 16,0 0-16,24 0 15,-24 0-15,0 0 16,0 0-16,0 0 16,0 0-16,-1 0 0,1 0 15,0 0-15,0 0 16,0 0-16,-1 0 15,1 0-15,0 0 0,25 0 16,-26 0-16,1 0 16,0 0-16,0 0 15,0 0-15,-1 0 0,1 0 16,0 0-16,0 0 16,0 0-1,24 0-15,-24 0 0,0 0 16,0 0-16,-1 0 15,1 24-15,0-24 16,0 0 0</inkml:trace>
  <inkml:trace contextRef="#ctx0" brushRef="#br0" timeOffset="486539.7873">19521 10195 0,'0'-25'32,"0"0"14,0 0-30,-25 25 0,1 0-1,-1 0 17,0 0-32,0 0 15,0 0-15,1 0 16,-1 25-1,25 0 1,0 0-16,0 0 16,25-25-1,-25 24-15,24-24 0,1 25 16,0 0 0,0-25-16,0 25 15,-25 0 16,-25-25-15,0 0-16,0 0 0,25 24 16,-25-24-16,1 0 15,-1 0-15,0 25 16,0-25-16,0 0 16,50 0 15,0 0-16,0-25-15</inkml:trace>
  <inkml:trace contextRef="#ctx0" brushRef="#br0" timeOffset="487086.6912">19521 10294 0,'0'25'31,"0"0"-15,0-1-1,0 1-15,0 0 16,0 0 0,25-25-1,0-25 1,0 25-16,-25-25 0,25 25 15,-25-25-15,24 25 0,-24-24 16,0-1-16,0 0 16,0 0-16,0 50 47,0 0-32,0 0-15,0-1 16,0 1-1,0 0-15,0 0 0,0 0 16,0 24-16,0-24 16,0 0-1,0 0-15,-24-1 0,-1 1 16,0 0 0,0-25-1,0 0 1,0 0-1,25-25-15,0-24 16,0 24 0,0 0-16,25-25 15,0 50-15</inkml:trace>
  <inkml:trace contextRef="#ctx0" brushRef="#br0" timeOffset="487489.0009">19844 10294 0,'0'0'0,"25"0"0,-1 0 16,-24-25-16,-24 25 62,-1 0-62,0 25 16,0-25-1,25 25 1,0 0 0,25-25-16,0 0 15,-25 24-15,25-24 0,-1 25 16,-24 0 0,0 0-1,0 0 1,-24-25-16,-1 0 15,0 0 1,0 24-16,0-24 31,25-24-31,0-1 0,50 0 16,-25 0 0</inkml:trace>
  <inkml:trace contextRef="#ctx0" brushRef="#br0" timeOffset="487739.3485">20092 10170 0,'0'0'0,"0"-25"15,0 50 17,-25 0-17,25 0-15,0 24 16,-25-24-16,25 0 0,0 0 15,0-1-15,0 1 16,0 0-16,0 0 16,0-50 31</inkml:trace>
  <inkml:trace contextRef="#ctx0" brushRef="#br0" timeOffset="487899.5286">19968 10344 0,'0'-25'31,"25"25"-31,-1 0 16,1 0-16,0 0 16,0-25-16,0 25 0,-1 0 15,1 0-15,0 0 0,0 0 16</inkml:trace>
  <inkml:trace contextRef="#ctx0" brushRef="#br0" timeOffset="488207.0018">20216 10443 0,'25'-25'31,"-1"25"-31,-24-25 15,25 25-15,-25-49 0,25 49 16,-25-25-16,0 0 16,0 0-1,-25 25-15,0 0 16,1 0 0,24 25-16,-25-25 15,25 25-15,0 0 16,0-1-16,0 1 15,25 0 1,-1-25 0,1 0-16</inkml:trace>
  <inkml:trace contextRef="#ctx0" brushRef="#br0" timeOffset="488768.4111">20464 10294 0,'0'-25'0,"-25"25"31,25 25-15,0 0-16,0 0 15,0-1-15,0 1 16,0 0-16,25-25 47,0-25-47,-1 0 15,-24 1-15,25-1 16,0 25-16,-25-25 16,25 25-1,-25 25 1,0 0 0,0-1-1,0 1 1,25-50 15,-1 25-15,-24-24-16,25-1 0,0 0 15,0 25-15,-25-25 16,25 25-16,-25 25 31,0 0-31,0 0 16,0-1-1,0 1-15,0 0 16,0 0-16,25-25 16,-1 0-1,-24-25-15,0 0 16,25 25-16,-25-25 16,25 1-1,-25-1 1</inkml:trace>
  <inkml:trace contextRef="#ctx0" brushRef="#br0" timeOffset="489176.3441">21357 10244 0,'0'0'0,"0"-24"16,25-1-1,-25 0 1,0 0-1,-25 25 1,0 0-16,0 0 16,25 25-16,-25-25 0,25 25 15,-24-25-15,24 25 0,-25-1 16,25 1-16,0 0 16,0 0-1,0 0-15,0-1 16,25-24-1,-1 0-15,1 0 16</inkml:trace>
  <inkml:trace contextRef="#ctx0" brushRef="#br0" timeOffset="489548.6918">21630 10294 0,'24'-25'0,"-24"0"16,0 1-1,0-1 1,-24 25-16,-1 0 16,0 0-1,25 25-15,-25-25 0,0 24 16,1 1-16,24 0 0,-25-25 16,25 25-16,0 0 15,25-25 1,-1 0-16,26 0 15,-50-25-15,25 0 16,-25 50 31,0 0-16,0-1-31,25-24 31,-1 0-31</inkml:trace>
  <inkml:trace contextRef="#ctx0" brushRef="#br0" timeOffset="489807.0414">21803 10120 0,'0'-24'0,"25"24"16,-25 24 15,0 1-15,0 0-1,-25-25-15,25 25 0,0 0 16,0-1-16,0 1 16,-24-25-16,24 25 0,0 0 15,0 0-15,0-1 16,-25-24-16,25 25 15,0 0-15</inkml:trace>
  <inkml:trace contextRef="#ctx0" brushRef="#br0" timeOffset="490029.3633">22002 10096 0,'0'0'0,"25"0"16,-25 24-1,0 1-15,0 0 16,0 0-16,0 24 16,-25-24-16,25 0 0,0 0 15,-25 24-15,25-24 16</inkml:trace>
  <inkml:trace contextRef="#ctx0" brushRef="#br0" timeOffset="495705.9301">17909 8235 0,'0'0'0,"-25"0"15,0 0-15,1 0 31,24 25-15,-25-25 0,25 25-16,-25-25 15,25 25-15,-25-1 16,0 1-16,25 0 16,-24-25-16,-1 25 0,0 24 15,0-24-15,25 0 0,-25 0 16,25 0-16,-24 24 0,-1 1 15,25-25-15,-25-1 0,25 26 16,-25-25-16,0 49 0,25-24 0,0-1 16,-25-24-16,25 25 15,0 24-15,0-49 0,-24 25 16,24-25-16,0 24 0,0-24 16,-25 49-16,25-49 0,0 0 15,-25 25-15,25-26 0,0 1 0,0 0 16,0 0-16,-25 0 0,25-1 15,0 1-15,0 0 16</inkml:trace>
  <inkml:trace contextRef="#ctx0" brushRef="#br0" timeOffset="495963.2488">17190 9426 0,'-25'49'15,"25"-24"1,0 0-16,0 0 16,0 0-16,25-1 0,-25 1 15,24 0-15,-24 0 0,25 0 0,0-1 16,0-24-1,0 0-15,-1 0 0,26-24 16,-25-26-16,0 25 0,-1 0 16,1-24-16,0 49 15,-25-25-15</inkml:trace>
  <inkml:trace contextRef="#ctx0" brushRef="#br0" timeOffset="496423.8433">16197 10368 0,'-24'0'0,"48"0"0,-48-24 15,-1 24-15,0 0 16,25 24 15,0 1-31,0 0 0,0 0 16,0 0-16,0 49 0,0-49 16,-25 0-16,25-1 0,0 1 0,0 0 15,0 25-15,0-26 0,-25 1 16,25 0-1</inkml:trace>
  <inkml:trace contextRef="#ctx0" brushRef="#br0" timeOffset="496907.7528">16321 10443 0,'0'0'0,"25"0"15,-25-25-15,-25 25 31,25 25-31,-24-25 0,24 25 0,-50-1 16,25 1-16,0-25 0,1 25 16,-1-25-16,-25 25 15,25 0 1,25-1 0,0 1-1,25 0 1,0 0-1,0 0-15,0-1 16,-1-24-16,1 25 16,0-25-16,25 0 0,-50 25 0,24-25 15,1 0-15,0 0 0,0-25 16,0 25-16,-25-25 0,25 1 16,-25-1-16,24 25 0,-24-50 15,25 25-15,-25 1 16,0-1-16,0 0 15,-25 25-15,1 0 0,-1 0 16,0 25 0,25 24-1,0-24-15,-25-25 16,25 25-16,0 0 0,0 0 16,25-1-16,0-24 15,0 0-15,-1 0 16,1-24-1</inkml:trace>
  <inkml:trace contextRef="#ctx0" brushRef="#br0" timeOffset="497767.4864">16619 10542 0,'-49'99'15,"98"-198"-15,-49 124 32,0 0-17,0-1-15,0 1 0,0 0 16,0 0-1,0-50 32,25 25-47,-25-50 16,25 26-16,-25-1 16,25 25-16,-25-25 0,24 0 15,-24 0-15,25 25 16,0 0-16,0 0 31,-25 25-15,0 0-1,0 0 1,0 0-16,0-1 16,0 1-16,0 0 15,0 0 1,0-50 15,25 25-15,-25-25-16,49 0 0,-49 1 15,25 24-15,-25-25 0,25 0 16,0 0-16,-25 50 31,0 0 0,0 0-31,0-1 0,0 1 16,0 0 0,24-25-1,1 0-15,0-25 16,0 0 0,0 25-16,-1 0 0,-24-24 15,25 24-15,0 0 0,-25 24 31,25-24-15,0 0 0,-25-24-1,24-1-15,-24-25 16,0 25 0,-24 25-1,24 25 1,-25-25-16,0 25 15,25 0-15,0 0 0,-25-25 0,25 24 16,0 1-16,0 0 0,0 0 16,0 0-16,25-25 15,0 24-15,0-24 16,-1 0-16,26 0 16,-25 0-16,0-49 15,-1 24-15,1-25 16</inkml:trace>
  <inkml:trace contextRef="#ctx0" brushRef="#br0" timeOffset="497971.4747">17462 10319 0,'0'-25'0,"0"0"16,0 75 15,0-25-31,0 24 0,-24-24 16,24 0-16,0 24 0,-25 1 15,25-25-15,0 24 0,0-24 16,0 0-16,0 0 0,0 0 16,0-1-16,0 1 15,-25 0 1</inkml:trace>
  <inkml:trace contextRef="#ctx0" brushRef="#br0" timeOffset="498590.8327">16321 11361 0,'0'0'0,"-24"0"15,-1 0-15,0 0 16,25-25-16,-25 50 47,25-1-47,0 1 0,0 0 16,0 0-16,0 0 0,-25-1 0,25 1 15,0 0 1,25-25-1,-25-25 1,50-24-16,-50 24 16,25 0-16,-1 0 0,-24 0 0,50-24 15,-50 24-15,25 0 16,0 0-16,-25 50 16,0 0-1,0 25-15,-25-26 16,25 1-1,0 0-15,25-50 32,0 25-32,-25-25 15,24 25-15,-24-24 0,25-1 16,0 0-16,-25 0 0,0 0 16,25 25-16,-25 25 31,0 25-31,-25-25 15,25-1-15,0 1 16,25-25 0,0 0-16,-1-25 15,1 1-15</inkml:trace>
  <inkml:trace contextRef="#ctx0" brushRef="#br0" timeOffset="499440.7729">16669 11311 0,'49'-50'31,"-98"100"-31,98-50 0,-73 25 15,24 0-15,0-1 16,0 1 0,24-25-16,1 0 15,0-25 1,-25 1-16,25-1 16,-25 0-16,0 0 0,0 0 15,0 1-15,0-1 0,-25 25 16,25-25-16,-50 25 15,26 0-15,-1 0 0,0 25 16,25 0-16,-25-25 16,25 24-16,0 1 15,25-25-15,-25 25 0,25-25 16,0 0-16,-1 0 16,1 0-16,25 0 0,-25 0 0,-1-25 15,1 25-15,0 0 0,25 0 16,-26-25-16,-24 1 15,25 24-15,0-25 16,-25 0 0,-25 25 15,25 25-15,-25-25-16,25 25 0,-24-25 15,-1 49-15,0-24 16,25 0-16,0 0 15,0-1-15,25-24 16,0 0-16,-1 0 16,1 0-16,0-24 0,0 24 0,0-25 15,-25 0-15,49 0 0,-24 0 16,0 1-16,0-26 0,-25 25 16,49-25-16,-49 26 15,0-1-15,25 0 0,-25 0 16,0 0-16,-25 25 15,0 25 1,1-25-16,24 50 0,-25-50 16,25 25-16,0-1 0,-25 26 15,25-25-15,0 0 0,0 0 16,0-1-16,0 1 0,25 0 0,0 0 16,24 0-1,-24-25 1,0 0-16,0-25 0,24-25 15,-24 25 1,0 1-16,0-1 0,-25 0 0,0 0 16,0 0-16,0 0 0,0 1 15,-25 24-15,0 0 16,0 0 0,25 24-16,-25 1 0,25 0 15,0 0-15,0 0 16,25 0-16,-25-1 0,25-24 15,-25 25-15,25-25 0,0 0 16,-1-25-16</inkml:trace>
  <inkml:trace contextRef="#ctx0" brushRef="#br0" timeOffset="503631.9294">17487 10145 0,'0'0'0,"25"0"0,-25-25 15,25 1-15,0 24 0,0 0 0,-25-25 16,24 25-16,26 0 0,-25 0 16,0 49-16,-1-49 0,-24 25 15,25-25-15,-25 50 16,0-25-16,0-1 0,0 1 15,-25 0-15,1 0 16,24 0-16,-50-25 0,50 24 16,-25-24-16,25 25 15,25-25 1,0 0 0,0 0-16,-1 25 15,1-25-15,0 25 0,0-25 16,-25 25-16,25-1 0,-1 1 15,-24 0-15,0 0 16,0 0-16,0 24 16,0-24-16,-24 0 0,24 0 0,-25-25 15,25 49-15,-25-49 0,0 25 16,0-25-16,25 25 16,-24-25-16,48 0 46,-24 25-46,25-1 16,0 1-16,0 0 16,0 25-16,-1-26 15,-24 1-15,0 0 0,25 25 16,-25-26-16,0 51 0,0-50 0,-49 0 16,49-1-16,-25 26 0,0-25 15,0 0-15,25-1 0,-25 1 16,1-25-1,24-25 1,0 1-16,0 48 31,0 1-31,0 0 0,0 0 16,0 0-16,0-1 0,-25 51 16,25-26-16,-25-24 0,0 0 15,0 25-15,1-26 0,-51 51 16,50-50-16,-24-1 0,24 1 15,-25-25-15,-24 25 0,24 0 16,1-25-16,24 0 0,-25 0 16,1 0-16,-26-25 0,50 0 15,1 25-15,-1-25 0,0 1 16,25-1-16,-25 25 16,25-25-16,0 75 31,0-26-31,-25 26 15,1-50-15,-1 25 0,0 0 16,0-1-16,0 1 0,-49 0 0,24 0 16,1-25-16,24 0 0,-25 0 15,-49 0-15,49 0 0,1 0 16,-1 0-16,1-50 0,-1 50 16,-24-49-16,24 24 0,25-25 15,0 25-15,1-24 0,-1-26 16,0 26-16,25 24 0,0-25 0,0 26 15,25-1-15,24-25 0,-49 25 16,25 25-16,-25-24 16,0 48-1,0 1 1,-25 0-16,25 0 0,-24-25 16,-1 25-16,-25-1 15,25-24-15,1 0 0,-1 0 16,0 0-16,0 0 0,-24-24 15,24-26-15,-25 25 0,25 0 16,1 1-16,-26-76 0,25 51 0,0-1 16,1 1-16,24-1 0,0-25 15,0-24-15,24 50 0,1-1 16,0 0-16,0 1 0,49-26 16,-49 51-16,0-1 0,24 0 15,-24 25-15,-25-25 16,50 25-16,-25 0 15,-25 25-15,0 0 16,-25 0-16,25-1 0,-25-24 16,0 25-16,0 0 0,1-25 15,-1 0-15,0-25 16,25 0-16,0 1 16,0-1-16,0-25 15,25-24-15,-25 24 0,25 1 0,-1 24 16,1-25-16,25-49 15,-25 74-15,-1-24 0,1 24 0,25 0 16,-1-25-16,26 26 0,-50-1 0,24 25 16,-24-25-16,25 25 15,-1 0-15,-24 0 16,0 25 0,-25 0-1,0-50 16,0 0-31,25 25 16,-25-25-16,24 0 16,1 0-16,25 1 0,0-1 0,-26 0 15,26 0-15,0 0 0,-1 25 16,26-24-16,-26 24 0,1 0 16,-25 0-16,24 0 0,1 24 15,-25 1-15,-1 0 16,-24 0-16,0 0 0,0-1 15,25 1-15,-25 0 16,25-25-16,0 0 0,0 0 16,-1 0-16,26-25 15,0 0-15,-26 25 0,1-24 16,0 24-16,25 0 0,24 0 16,-49-25-16,24 25 0,-24 0 15</inkml:trace>
  <inkml:trace contextRef="#ctx0" brushRef="#br0" timeOffset="513772.1413">18852 10666 0,'-25'0'15,"50"0"32,-1 0-31,-24 25-1,0 0 1,0-1-16,0 1 0,0 0 16,0 25-16,0-26 15,0 1-15,0 0 0,0 0 16,0 0-16,0 24 0,0 1 16,0-25-16,0-1 0,0 26 15,0-25-15,0 49 0,0-24 16,0-25-16,-24 24 0,24-24 15,0 50-15,0-51 0,-25 26 16,25-25-16,0 24 0,-25-24 0,25 50 16,-25-26-16,25-24 0,0 25 15,0-26-15,-25 51 0,25-50 16,0-1-16,-24 1 0,24 0 16,0 25-16,0-26 15,-25 1-15,25 0 0,0 0 16,0 0-16,0 0 0,0-1 15,25-24 1,-25 25 0,24-25-1,1 0 1,0 0 0,0-25-16,24 25 15,-24 0-15,0 0 16,0-24-16,74 24 15,-74 0-15,24 0 16,-24 0-16,25-25 0,24 25 16,-24 0-16,-1 0 0,1 0 0,0 0 15,-1 0-15,51 0 16,-51 0-16,1 0 0,-25 25 16,24-25-16,50 0 0,-49 0 15,0 0-15,-1 0 0,1 24 0,-1-24 16,51 0-16,-26 25 0,-24-25 15,24 0-15,-24 25 0,74-25 16,-75 25-16,1-25 0,0 0 16,-1 0-16,26 0 0,24 25 15,-50-25-15,1 0 0,24 0 16,-24 0-16,49 0 0,-49 0 16,24 0-16,-24 0 0,-1 0 15,1 0-15,49 0 0,-49 0 16,0 24-16,-1-24 0,1 0 15,49 0-15,-49 0 0,-1 0 0,1 25 16,-25-25-16,24 0 0,26 0 16,-51 0-16,26 0 0,-25 0 15,0 0-15,24 0 0,-24 0 16,0 0-16,0 0 16,-1 0-16,1-25 15,0 25 1,0 0-16,0 0 15,-1 0 1,1 0-16,0 0 16,0 0-1,0 0 1,-25-24 15,25 24-31,-25-25 16,24 25-1,-24-25-15,25 25 16,-25-25-16,0 0 16,25 25-16,-25-24 15,0-1-15,0 0 16,25 0-16,0 0 16,-25-24-16,24 24 0,-24 0 15,25-25-15,-25 1 16,0 24-16,25 0 15,-25 0-15,0 1 0,0-1 0,25-50 16,-25 26-16,0 24 0,25-25 16,-25 26-16,24-51 0,-24 50 15,0 1-15,25-1 0,-25 0 16,0 0-16,0-24 0,25 24 0,-25 0 16,0 0-16,0 0 15,0-49-15,0 49 0,0 0 16,0 0-16,25-24 0,-25 24 0,0-49 15,25 49-15,-25 0 0,0 0 16,0 0-16,24-24 0,-24 24 16,0 0-16,0 0 15,0 1-15,0-1 16,-24 25 31</inkml:trace>
  <inkml:trace contextRef="#ctx0" brushRef="#br0" timeOffset="521203.3355">19571 11063 0,'0'25'0,"-25"-25"110,0 0-95,25 24 1,-25-24-16,25 25 15,0 0 1,0 0 0,0 0-16,0 0 15,0-1-15,0 1 16,0 0-16,0 25 16,0-26-16,0 1 15,0 0-15,0 0 0,0 0 16,0-1-16,25 1 15,0 0 1,-25 0-16,25 0 16,0-1-16,0 1 15,-1-25 1,-24 25-16,25-25 16,0 0-16,-25 25 0,25-25 15,0 25-15,-1-25 16,-24 24-16,25-24 0,0 25 15,0-25-15,0 25 16,24 0-16,-24-25 16,0 0-16,0 25 15,-1-25-15,1 0 0,0 0 0,-25 24 16,25-24-16,0 0 16,-1 0-1,1 0 1,0 0-16,0 0 15,-25-24 17</inkml:trace>
  <inkml:trace contextRef="#ctx0" brushRef="#br0" timeOffset="521491.5441">20042 11658 0,'25'0'16,"0"0"0,0 0-16,-1 0 15,1 25-15,0 0 16,-25 0-16,25-1 0,-25 1 15,0 0-15,0 0 16,0 0-16,-25-1 0,0 1 16,0 0-1,1-25-15,24 25 16</inkml:trace>
  <inkml:trace contextRef="#ctx0" brushRef="#br0" timeOffset="522503.8028">20513 11881 0,'-24'-24'16,"48"24"0,1 0-1,0 0-15,0 0 0,0 0 16,-1 24-1,-24 1 17,0 0-32,0 0 0,0 0 15,0-1-15,0 1 16,-24 0-16,24 0 16,-25 0-1,0-25 1,0 0-16,0 0 15,25-25 1,25 25 15,0 0-31,0 0 16,0 0-16,-25-25 0,24 25 0,1-25 16,0 25-16,25-25 15,-25 1-15,-1-1 0,1 25 16,0-25-16,0 0 0,24-24 15,-24 24-15,0 0 16,-25 0-16,25 0 0,-25 1 0,25 24 16,-25-25-16,0 50 47,0-1-32,0 1-15,-25 25 16,0-25-16,25 24 0,0-24 0,-25 0 15,25 0-15,-25 49 0,1-24 16,24-26-16,-25 26 0,25-25 16,-25 49-16,25-24 15,-25-50-15,25 25 0,0 0 16,0-1-16,0-48 31,25 24-31</inkml:trace>
  <inkml:trace contextRef="#ctx0" brushRef="#br0" timeOffset="522788.124">21183 12030 0,'0'0'16,"0"-25"-16,-25 50 31,25 0-31,0 0 0,-24 0 16,24-1-16,0 1 0,0 0 15,0 0-15,24 0 16,1-25 0,0-25-1,0 0-15,-25 0 0,25 0 16,-25 1-16,0-26 16,0 25-16,0 0 0,-50 1 15,25 24 1,0 0-16,25 24 15</inkml:trace>
  <inkml:trace contextRef="#ctx0" brushRef="#br0" timeOffset="523577.4974">21406 11956 0,'25'0'63,"0"25"-63,0-25 15,0 0 1,-1 0-16,1 0 15,0 0-15,0 0 0,0 0 16,-1 0-16,1 0 0,25 0 16,0-25-16,-26 25 0,1 0 15,25 0-15,-25-25 0,-1 25 16,26 0-16,-25-25 0,0 25 16,-1 0-16,1 0 0,0 0 15,0 0 1,-25-25-16,25 25 15,-25-24 17</inkml:trace>
  <inkml:trace contextRef="#ctx0" brushRef="#br0" timeOffset="524183.9764">21977 11832 0,'0'-25'31,"25"25"31,24 0-46,-24-25-16,0 25 16,0 0-16,0-25 0,-1 25 0,26 0 15,-25-24 1,0 24 0,-25-25-1,24 25-15,-24 25 47,0-1-31,0 1-1,0 0 17,0 0-17,-24-25-15,24 25 0,-25-25 16,25 24-1,-25-24 1,25 25-16</inkml:trace>
  <inkml:trace contextRef="#ctx0" brushRef="#br0" timeOffset="528252.6267">22920 10319 0,'0'25'78,"24"-25"-62,1 0-1,0 0 1,-25-25-16,25 25 16,0 0-16,-1-25 15,1 25 1,0-25-16,-25 0 0,25 25 16,0-24-16,-1-1 15,1 0 1,0 0-16,0 25 15,-25-25-15,25 25 16,-25-24-16,24 24 0,-24-25 16,25 0-16,-25 0 15,25 25 1,-25-25-16,0 0 16,25 1-16,-25-1 15,25 0 1,-25 0-16,0 0 15,0 1-15,0-1 16,0 0 0,0 0-16,0 0 15,0 1 1,0-1-16,0 0 16,0 0-16,-25-24 0,25 24 15,-25 0-15,25 0 16,0 0-16,-25 1 0,25-1 15,-25 0-15,25 0 16,0 0-16,0 1 0,-24 24 16,24-25-16,0 0 0,-25 0 15,25 0-15,-25 25 16,25-24-16,-25 24 16,25-25-16,-25 0 15,1 0 1,24 0-16,-25 1 15,0-1 1,0 0-16,25 0 16,-25 25-16,1-25 15,-1 0-15,0 1 16,0-1-16,25 0 16,-25 0-16,1 25 15,24-25-15,-25 25 0,25-24 16,-25-1-16,0 0 15,0 0-15,1 0 16,-1 25 0,0-24-16,25-1 15,-25 25-15,25-25 16,-25 25 15,0 0-15,1 0 15,-1 0-15,25 25-1,-25-25-15,25 25 16,-25-25-16,25 24 0,0 1 0,-25-25 16,25 25-16,0 0 0,-24 0 15,24-1-15,-25 1 16,25 0-1,0-50 32,25 0-15,-25 1-32,0-1 0,0 0 15,0 0-15,24 0 16,-24 1-16,0-1 15,25 0-15,-25 0 0,0 0 16,25 1 0,-25-1-1,25 0 48,0 25-48,-1 0-15,1 0 16,25 0-16,-25 0 0,0 0 0,-1 0 16,1 0-16,0 0 0,0 0 15,0 0-15,-25 25 16,24-25-16,1 0 0</inkml:trace>
  <inkml:trace contextRef="#ctx0" brushRef="#br0" timeOffset="538628.7143">18678 10368 0,'-25'0'16,"0"0"46,25 25-46,-24 0-16,-1 0 16,0 0-1,0-1-15,0 26 16,0-50-16,25 25 16,-24 0-16,24-1 15,-25 26-15,0-25 0,25 0 0,-25-1 16,25 1-16,-25 0 0,1 25 0,24-26 15,-25 1-15,25 0 16,-25 25-16,25-26 0,-25 26 16,0-25-16,25 24 0,0-24 15,-24 0-15,24 25 0,-25-25 16,25 24-16,-25-24 0,25 0 16,-25 0-16,25-1 0,-25 1 15,25 0-15,-24 0 0,24 0 16,-25 24-16,25-24 0,0 0 15,-25 0-15,25-1 0,0 26 16,0-25-16,-25 0 0,25-1 16,0 1-16,-25 0 0,25 25 15,-24-26-15,24 1 0,-25 0 16,25 25-16,-25-1 0,0-24 16,25 0-16,-25 0 0,25-1 15,-24-24-15,-1 50 0,25-25 0,-25 0 16,25 0-16,-25-1 0,25 1 15,-25 25-15,1-50 0,-1 25 16,25-1-16,-25 1 0,0 25 16,0-25-16,1-1 15,24 1-15,-25 0 0,0 0 16,0 0-16,0-1 0,0 1 0,1 0 16,24 0-16,-50 24 15,25-24-15,0-25 0,1 25 16,24 0-16,-25 0 0,0-1 15,0 1-15,0-25 0,25 25 0,-24 0 16,-1 0-16,0-25 0,0 24 16,25 1-16,-25-25 0,1 0 15,-1 25-15,0 0 16,0-25 0,25-25-16,-25 25 15</inkml:trace>
  <inkml:trace contextRef="#ctx0" brushRef="#br0" timeOffset="538872.4512">16966 12774 0,'-24'0'15,"-1"25"-15,25 0 16,0 0-16,-25-25 0,25 49 15,0-24-15,0 0 0,0 0 16,-25 0-16,25-1 0,0 26 16,0-25-16,0 0 0,0-1 15,25 1-15,0 0 0,0-25 16,-1 0-16,1 25 0,0-25 16,0 0-16,49 0 0,-49 0 0</inkml:trace>
  <inkml:trace contextRef="#ctx0" brushRef="#br0" timeOffset="553729.2461">14858 13866 0,'0'-25'0,"-25"0"16,25 0-16,-25 25 16,1 0-16,-1 0 15,0 0 1,0 0-16,0 25 15,1-25-15,-1 25 0,0 0 16,25 0-16,-50-1 0,50 1 16,0 0-16,25-25 15,0 0-15,0 25 16,0-25-16,-1 0 0,1 0 16,0 0-16,0 25 15,-25-1 1,-25-24-16,-25 25 15,26 0 1,-1-25-16,0 0 16,75-25-1,-26 0 1,26 1-16</inkml:trace>
  <inkml:trace contextRef="#ctx0" brushRef="#br0" timeOffset="554120.9501">14883 13915 0,'49'-74'31,"-148"173"-31,149-124 0,-1-24 16,-73 74-16,24-1 16,0 1-16,0 0 15,0 0-15,24-25 32,1-25-32,0 25 0,-25-25 15,25 0-15,0 25 0,-1-49 16,1 24-16,0 0 15,0 0-15,-25 50 32,0 0-32,0 0 15,-25-25-15,25 25 0,0-1 16,0 1-16,0 50 0,0-51 16,0 1-16,0 0 0,25 25 15,-25-26-15,0 26 0,0-25 16,0 0-16,0-1 0,0 1 15,-25 0-15,0 0 0,0-25 16,1-25 0,-1 25-16,25-25 0,0 0 15,0 1-15,0-26 0,0 0 16,25 26-16,-25-1 0,49 0 16,-49-25-16</inkml:trace>
  <inkml:trace contextRef="#ctx0" brushRef="#br0" timeOffset="554421.246">15379 13841 0,'74'-50'16,"-148"100"-16,173-124 0,-99 49 16,-25 25 15,1 25-15,-1-25-16,25 24 0,-25-24 15,0 25-15,25 0 16,25-25-1,25 0-15,-26 25 16,1-25 0,0 0-16,-25 25 15,0-1-15,0 1 16,-50-25-16,50 25 0,-24-25 16,24 25-16,-25-25 0,0 25 0,0-25 15,25-25 1,25 0-1,-25 0-15</inkml:trace>
  <inkml:trace contextRef="#ctx0" brushRef="#br0" timeOffset="554605.8162">15677 13667 0,'24'-24'16,"-247"247"-16,422-422 0,-150 175 0,-24-1 0,0 0 16,-25 50 15,0 0-31,0-1 0,-25 1 0,25 0 15,0 49-15,0-49 0,0 0 16,-25 0-16,25 0 0,0-1 16,0 1-16,0 0 0,0 0 15,-25-25 1</inkml:trace>
  <inkml:trace contextRef="#ctx0" brushRef="#br0" timeOffset="554740.4921">15652 13816 0,'25'124'0,"-50"-248"0,25 99 16,25 25 0,-25-24-16,24 24 15,26 0-15,-25 0 16,0 0-16,-1 0 0</inkml:trace>
  <inkml:trace contextRef="#ctx0" brushRef="#br0" timeOffset="555368.1495">15900 13915 0,'0'0'0,"-25"0"0,50-24 31,0 24-31,-1-50 16,1 50-16,-25-25 0,0 0 16,25 1-16,-25-1 15,-25 25 16,0 25-31,1-25 16,24 49-16,0-24 16,0 0-16,24-25 15,1 0 1,0-25 0,0 25-16,0 0 0,-25-50 15,24 50-15,-24-24 0,25 24 16,0-25-16,0 25 15,-25 25 1,0-1-16,0 1 16,-25 0-1,25 0 1,25-25-16,0 0 16,-25-25-16,24 25 15,-24-25-15,50 0 0,-25 1 16,0 24-1,-25-25-15,24 25 16,-24 25 0,0-1-1,25-24 17,-25-24-17,25-1 1,-25 0-16,25 25 15,-25 25 17,0 0-32,0-1 15,25-24-15,0 25 16,-1-25-16,26 0 0,-25 0 16</inkml:trace>
  <inkml:trace contextRef="#ctx0" brushRef="#br0" timeOffset="556026.0365">17016 13618 0,'0'-25'15,"-25"25"-15,0 0 16,1 0 0,-1 25-1,0 0 1,0-1-1,25 1-15,0 0 16,0 0 0,25-25-16,-25 25 0,50-25 15,-26 0-15,1 0 16,0 0-16,25 0 0,-26 0 16,1-25-16,0 25 0,0-25 15,24 0-15,-49 0 16,25 25-16,-25-24 15,-25-1 1,1 25-16,-1 25 16,0-25-16,25 24 0,0 1 15,0 0-15,0 0 16,25-25 0,0 0-16,-25-25 15,24 25 1,1-25-16,-25 0 15,25 25-15,-25 25 32,0 0-17,0 0-15,0 0 0,25-1 16,0-24 0,-1 0-16,-24-24 0,25 24 15,-25-25-15,25-25 0,0 25 16,-25 1-16</inkml:trace>
  <inkml:trace contextRef="#ctx0" brushRef="#br0" timeOffset="556184.6151">17487 13444 0,'25'-49'16,"50"-75"15,-175 297-31,200-322 0,-100 199 16,-25-25-16,25 0 0,-25-1 16,25 26-16,0 24 15,-25-49-15,25 25 0,0-25 16,0 24-16,0-24 0,0 25 15,75-26 1,-26-24-16</inkml:trace>
  <inkml:trace contextRef="#ctx0" brushRef="#br0" timeOffset="556357.2013">18008 13246 0,'0'-25'16,"0"50"-16,-49-50 0,49 50 15,0 0-15,0 24 0,-25 26 16,0-26-16,0 1 0,25-1 16,0 1-16,0 24 0,0 26 0,0-26 15,0-24-15,25 24 0,-25-24 16,25 74-16</inkml:trace>
  <inkml:trace contextRef="#ctx0" brushRef="#br0" timeOffset="558941.3695">15478 14660 0,'-25'-25'0,"25"0"0,0 0 31,-24 25-15,24 25 0,0 0-1,-25-25-15,25 25 16,-25-1-16,25 1 0,-25 0 0,0 0 16,25 49-16,-25-49 15,25 0-15,0 0 0,0-1 16,0 1-16,0 0 0,25 0 15,0-25-15,0 0 16,0 0-16,0 0 0,-25-25 16</inkml:trace>
  <inkml:trace contextRef="#ctx0" brushRef="#br0" timeOffset="559125.3905">15627 14734 0,'0'0'0,"0"25"15,-25 0 1,25-1-16,0 1 0,0 0 16,0 0-16,0 0 0,0-1 15,0 1-15,0 0 16,0 0-16,0-50 16</inkml:trace>
  <inkml:trace contextRef="#ctx0" brushRef="#br0" timeOffset="559248.1012">15602 14684 0,'0'174'0,"0"-372"0,0 222 16,0-73-16,25 49 47,0 25-47,0-25 0</inkml:trace>
  <inkml:trace contextRef="#ctx0" brushRef="#br0" timeOffset="559531.9229">15751 14684 0,'25'50'31,"-75"-124"-31,100 173 0,-75-174 0,50 175 16,-25-76-16,0 1 15,0 0-15,0 0 16,25-25 0,-25-25-1,24-25-15,-24 26 16,25-1-16,-25 0 15,25 0-15,0 25 16,-25 25 0,0 0-1,0 0-15,0-1 0,0 1 16,0 0-16,0 0 16,0 0-16,25-25 15,-1 0 1,-24-25-16</inkml:trace>
  <inkml:trace contextRef="#ctx0" brushRef="#br0" timeOffset="559714.4706">16173 14486 0,'0'0'0,"0"25"15,-25 0 1,25-1-16,-25 1 0,25 0 15,0 0-15,0 0 0,0 49 0,0-49 16,0 0-16,0 24 0,0-24 16,0 0-16,0 0 0,0-1 15</inkml:trace>
  <inkml:trace contextRef="#ctx0" brushRef="#br0" timeOffset="559879.0311">16024 14784 0,'0'0'0,"-25"0"0,25-25 16,0 0-16,25 25 15,24-25-15,-24 25 16,0 0-16,0 0 0,0 0 16,49 0-16</inkml:trace>
  <inkml:trace contextRef="#ctx0" brushRef="#br0" timeOffset="561180.1853">16321 14808 0,'0'-74'0,"0"148"0,-24-49 0,24-50 47,24 1-47,1-1 0,-25 0 15,25 0-15,-25 0 16,0 1-1,-25 24-15,0 0 16,1 24-16,-1 1 16,25 0-16,0 0 0,0 0 15,0-1 1,0 1-16,25-25 16,-1 0-16,1 0 0,0-25 15,0 1 1,0-1-16,-25 0 15,25 25-15,-25-25 0,24 25 16,1-25-16,0 25 16,-25 25-1,0 0-15,25-25 16,-25 25-16,0 0 0,0-1 16,0 1-16,0-50 46,0 1-30,0-1-16,25 0 0,-1 0 16,-24 0-16,25 1 0,-25-1 15,25 25 1,-25 25 15,25-25-31,-25 24 16,0 1-1,0 0 1,0 0 0,0 0 15,0-1-15,25-24-16,-1-24 15,-24-26 1,25 25-16,-25 0 15,25 1 1,-25-1-16,25 25 0,-25-25 16,0 50 15,0 0-31,0-1 0,0 1 31,25-25-15,24 0-1,-24 0-15,0-25 16,0 1 0,-1-1-1,-48 25 17,24 25-17,0-1-15,0 1 16,0 0-16,0 0 15,24-25 1,26 0 0,-50-25-1,25 0-15,0 0 16,-25 1 0,0-1-1,0 50 16,0-1-15,0 1-16,24-25 31,-24-25-15,25 25-16,0-24 0,0-1 16,0 0-16,-25 0 15,24 25-15,-24-25 0,0 1 16,0 48-1,0 26 1,0-25-16,0 24 16,0-24-16,0 0 0,0 25 15,0-1-15,0 1 0,0-25 16,0 24-16,0 1 0,0-25 16,0 49-16,0-49 0,0 0 15,0-1-15,0 1 0,0 0 0,0-50 31,0 0-31,0-24 0,0 24 16,0-25-16</inkml:trace>
  <inkml:trace contextRef="#ctx0" brushRef="#br0" timeOffset="561385.6585">17289 14536 0,'0'0'15,"0"-25"-15,0 0 0,25 25 0,-1-25 16,1 25-1,-25 25-15,25-25 0,-25 25 16,0 0-16,0 24 0,0-24 16,0 0-16,0 0 15,-25-1-15,0 1 16,1-25 0,24-25-16,0 1 15,0-1-15</inkml:trace>
  <inkml:trace contextRef="#ctx0" brushRef="#br0" timeOffset="561546.2405">17587 14312 0,'0'0'0,"24"-25"0,-24 50 16,0 25 0,0-25-16,0 0 0,0-1 15,0 51-15,0-50 0,0 24 16,-24-24-16,24 25 0,0-26 15,0 26-15,-25-25 0</inkml:trace>
  <inkml:trace contextRef="#ctx0" brushRef="#br0" timeOffset="561679.1052">17537 14536 0,'0'0'0,"-25"0"16,25-25-16,50 25 15,-25-25-15,-1 25 16,26 0-16</inkml:trace>
  <inkml:trace contextRef="#ctx0" brushRef="#br0" timeOffset="561881.1957">17909 14238 0,'0'-25'16,"0"50"-1,0 0-15,0-1 16,25 1-16,-25 0 16,25 0-16,-1 49 0,-24-24 0,25-25 15,-25 0-15,0 24 0,0 26 16,-25-51-16,25 26 0,-24-25 16,-1 0-16,0-1 0,-25 26 0,26-50 15</inkml:trace>
  <inkml:trace contextRef="#ctx0" brushRef="#br0" timeOffset="656487.0371">20489 6350 0,'-25'0'0,"25"-25"31,25 25-16,-25-25-15,24 25 16,1 0-16,25-24 0,-25 24 0,-1-25 16,1 25-16,0-25 0,25 0 15,-25 0-15,-1 25 0,26-24 16,-25 24-16,24-25 0,26 0 16,-26 0-16,1 0 0,0 25 15,24-24-15,-24 24 0,49-25 16,-50 25-16,1-25 0,0 25 15,-26 0-15,1 0 0,0-25 16</inkml:trace>
  <inkml:trace contextRef="#ctx0" brushRef="#br0" timeOffset="657309.7328">22399 5556 0,'0'0'0,"-25"0"16,0-25-16,0 25 16,0 0-1,1 0 1,24 25-16,-25-25 0,25 25 15,-25 0-15,0 0 0,25-1 16,-25 1-16,25 0 0,0 25 16,0-26-1,25-24-15,0 25 16,25-25-16,-26 0 0,1 0 16,0 0-16,0 0 0,24 0 15,-24-25-15,0 25 0,0-24 16,0-1-16,-1 0 0,1 0 15,0 0-15,-25 1 16,0-1 0,0 0-1,-25 50 1,25 24 0,0-24-16,0 0 15,0 0-15,0 0 0,0-1 16,0 1-16,0 0 0,0 0 15,0 0-15,0 0 16,0-50 15,0 0-31,0 0 16,0-25-16,0 26 0,0-1 16,0 0-16,0 0 15,0 0-15,0 1 0,0-1 0,25 0 16,-25 0-16,25 0 15,0 25 1,-1-24-16,1 24 0,0 0 16,0 0-16,-25 24 0,25-24 15,-25 25-15,25 25 16,-25-25-16,-50-1 16,25 1-16,0-25 15,0 25-15,1-25 16,-1 0-16,25-25 31,25 25-31</inkml:trace>
  <inkml:trace contextRef="#ctx0" brushRef="#br0" timeOffset="657596.805">22920 5531 0,'24'0'15,"-24"25"16,0 0-31,0 0 16,0 0-16,0-1 16,0 1-16,0 0 15,25-25-15,0 0 16,0-25-16,0 25 16,-1-49-16,1-1 15,0 50-15,0-25 0,-25 0 16,25 25-16,-25-24 15,0 48 1,0 26-16,0-25 16,0 0-16,-25-25 0,25 24 15,-25 1-15,0 0 0</inkml:trace>
  <inkml:trace contextRef="#ctx0" brushRef="#br0" timeOffset="657955.8589">22250 6226 0,'0'0'0,"25"0"0,-25-25 15,0 0-15,0 1 0,0-1 16,-25 25 15,0 25-15,0-1-16,0 1 16,1 0-16,24 0 15,-25 0-15,25-1 0,0 1 16,25-25-16,-1 0 15,-24 25-15,25-25 16,0 0-16,25-25 16,-26 0-16,1 25 0</inkml:trace>
  <inkml:trace contextRef="#ctx0" brushRef="#br0" timeOffset="658812.4226">22448 6176 0,'0'-24'15,"-25"98"-15,50-124 16,-25 50-16,-25 0 15,25 25-15,0 0 0,0 0 16,0 0-16,0-1 16,25-24-1,0 0-15,0 0 16,0-24-16,-25-1 16,0 0-16,0 0 15,0 0-15,0 1 16,-25 24-1,0 0 1,25 24 0,25-24-1,0 0 1,-1 0-16,1 0 16,0-24-1,-25 48 16,0 1-31,0 0 16,0 0-16,0 0 16,25-1-1,0-24 1,-1-24-16,1-26 16,0 25-16,-25 0 15,25 25-15,-25-24 16,25 24-16,-25 24 31,0 1-15,-25 0-1,25 0 1,25-25 15,0-25-15,-1 0-16,1 25 0,0-25 15,0 1-15,0 24 16,-25-25-16,24 25 16,-24 25-1,-24-25 1,24 24 0,0 1-16,0 0 0,24 0 31,1-25-31,0 0 15,0 0-15,0 0 16,-1-25-16,-24 0 0,25 0 16,0 1-16,-25-1 15,25 0-15,-25 0 32</inkml:trace>
  <inkml:trace contextRef="#ctx0" brushRef="#br0" timeOffset="659257.8333">23292 6276 0,'0'-25'31,"0"0"-31,0 0 16,24 25-16,-24-25 0,0 1 16,25 24-16,-25-25 0,-25 25 31,1 0-15,-1 25-1,25-1-15,-25-24 16,25 25-16,50-25 31,-26 0-31,1 0 16,0-25-16,0 25 15,0 0-15,-1 0 16,1-24-16,0 24 16,-25 24-16,0 1 15,0 0 1,0 0-1,0-50 17,25 25-32,-25-25 15,25 0-15,-1 1 0,26-1 16,-25 0-16,0 25 0,-1-25 16,26 0-16,-25 25 0,24-49 15</inkml:trace>
  <inkml:trace contextRef="#ctx0" brushRef="#br0" timeOffset="659399.1777">23912 5904 0,'-25'24'32,"25"1"-32,25-74 0,-50 98 0,0-24 15,25 0-15,-25 24 0,25 1 16,0-25-16,0 0 0,-25-1 0,25 26 16,0 0-16,0-26 0,0 1 15,0 0-15,0 0 16</inkml:trace>
  <inkml:trace contextRef="#ctx0" brushRef="#br0" timeOffset="659512.8741">23812 6152 0,'0'-25'16,"50"25"-16,-25 0 15,49 0-15</inkml:trace>
  <inkml:trace contextRef="#ctx0" brushRef="#br0" timeOffset="660234.9796">20464 6052 0,'-25'25'47,"0"0"-32,0 0-15,1-25 16,-1 49-16,0-24 0,25 0 15,0 0-15,0 0 16,0-1-16,25-24 0,-25 25 16,49-25-16,1 25 0,0-25 15,-26 0-15,26 0 0,0 0 16,24 0-16,50 0 0</inkml:trace>
  <inkml:trace contextRef="#ctx0" brushRef="#br0" timeOffset="665389.3379">17735 12005 0,'0'0'0,"0"-24"0,-24 24 16,-1 0-16,25-25 16,25 50 31,-25-1-47,24 1 15,-24 0-15,0 0 0,0 0 16,25-1-16,-25 1 0,25 25 15,-25-25-15,25 0 0,-25 24 16,25-24-16,24 49 0,-49-49 16,25 0-16,0 25 0,0-26 15,-1 1-15,26 50 0,-25-26 16,-25-24-16,25 25 0,-1-26 0,1 1 16,25 50-16,-25-51 0,-1 1 15,1 25-15,0-25 0,49 24 16,-24 1-16,-25-25 0,24-1 15,1 1-15,0 0 16,49 0-16,-49 0 0,-1 0 0,-24-25 16,25 0-16,-26 24 0,26-24 15,-25 0 1</inkml:trace>
  <inkml:trace contextRef="#ctx0" brushRef="#br0" timeOffset="665617.7549">18901 13097 0,'0'0'0,"-25"0"0,50 25 31,25-1-31,-50 1 16,25 0-16,-1 0 0,1 25 15,0-26-15,-25 1 0,0 0 16,0 25-16,0-1 0,-25-24 0,0 0 16,1 0-16,24-1 15,-25-24-15,0 25 0,0 0 16,50-50 0</inkml:trace>
  <inkml:trace contextRef="#ctx0" brushRef="#br0" timeOffset="666281.771">19645 13221 0,'0'0'0,"-24"0"0,-1 0 15,0 0-15,-25 25 16,25-25-16,25 25 0,-24-25 16,-1 24-16,0 26 0,25-25 0,0 0 15,-25 24-15,25-24 0,25 25 16,0-26-1,0-24-15,-1 0 0,1 0 16,0 0-16,0-24 0,0-1 16,-25 0-16,25 0 15,-25 0-15,24 1 0,-24-1 16,0 0-16,0 0 16,-24 25-16,-1 0 15,50 0 16,-1 0-31,1 0 16,0 0-16,0 0 16,24 0-16,-24 0 0,0-25 15,0 25-15,0-24 0,-1 24 16,1-25-16,-25 0 0,0 0 16,-25 25 15,1 25-31,24 0 15,0 0-15,0-1 0,0 1 16,0 25-16,24-50 16,-24 25-16,0-1 0,0 1 0,25 0 15,-25 0-15,-25-25 16,25 25-16,-24-25 16,-1 24-16,0-24 0,0 0 15,25 25-15,0-50 16</inkml:trace>
  <inkml:trace contextRef="#ctx0" brushRef="#br0" timeOffset="667527.2196">20811 13320 0,'0'-25'0,"25"1"16,-25-1-1,-25 25 1,-24 0 0,24 0-16,0 25 15,0-1-15,0-24 0,25 25 16,-25 0-16,1 25 15,-1-26-15,25 1 16,49 0 0,-24-25-16,0 0 15,0-25-15,0 25 0,24-49 16,-49 24-16,25 25 0,0-25 0,-25 0 16,25 25-16,-25-25 15,0 75 1,0-25-1,-25 0-15,25-1 0,0 26 0,-25-25 16,25 49-16,0-49 0,0 25 0,0-26 16,0 26-16,-25 0 0,25-26 15,-24 1-15,24 0 16,-25 0-16,0-25 0,0 0 16,0 0-1,0 0-15,25-25 0,-24 0 16,24 0-16,0 1 15,0-26-15,24 25 0,-24 0 16,50 1-16,-25-1 0,25 0 16,-26 0-16,1 25 0,0-25 15,25 1-15,-26 24 0,26-25 16,0 0-16,-26 25 0,1-25 16,0 0-16,0 25 0,0-24 0,-25-1 15,24 25-15,-24-25 16,0 0-1,-24 25 1,-1 25-16,0-25 16,0 25-16,0 0 0,1-25 15,24 24-15,-25-24 0,25 25 16,0 0-16,25-25 16,24 0-16,-24 0 15,25 0-15,-26-25 16,1 25-16,-25-25 15,25 25-15,-25-24 0,25 24 16,0 24 15,-25 1-15,0 0-16,0 0 16,0 0-1,24-25-15,1 0 16,0 0-16,0 0 15,-25-25-15,25 25 0,-1 0 16,1-25-16,-50 25 47,25 25-47,-24-25 16,24 25-16,0-50 31</inkml:trace>
  <inkml:trace contextRef="#ctx0" brushRef="#br0" timeOffset="667865.8392">21357 13370 0,'-25'-50'31,"75"125"-31,-75-100 0,25-25 32,25 50-17,-1 0-15,1 0 0,0 0 16,0 0-16,-25 25 15,25-25-15,-1 0 0,-24 25 16,0 0-16,0-1 16,0 1-16,0 0 15,-24-25-15,24 25 0,0 0 16,0-1 0,24-24-16,1 0 0,0-24 15,0 24-15,0-50 0,24 25 16,-49 0-16,25 25 0,0-24 15,-25-1-15,25 25 0,-25 25 32,0-1-17,0 1-15,0 0 0,0 0 16,0 0-16,0-1 16</inkml:trace>
  <inkml:trace contextRef="#ctx0" brushRef="#br0" timeOffset="668262.0248">22473 13271 0,'0'0'0,"0"-25"0,0 0 31,-25 25-31,0 0 15,1 25-15,-1 0 16,25-1-16,-25 1 0,0 0 16,0 0-16,25 0 15,0-1-15,0 1 16,25 0-16,25-25 16,-25 0-16,-1 0 0,26-25 15</inkml:trace>
  <inkml:trace contextRef="#ctx0" brushRef="#br0" timeOffset="669544.4348">22597 13320 0,'0'-25'32,"-25"100"-32,50-125 0,-25 50 0,-25 0 15,25 50-15,-25-1 16,25-24-16,0 0 16,25-25-1,0 0-15,0-25 16,-25 0-16,0 1 15,0-1-15,25 0 0,-25-25 16,0 26 0,-25 24-16,0 0 15,25 24 1,0 1 0,25-25-16,0 0 15,-1 0-15,1 0 0,0 0 16,-25-25-16,25 25 0,-25-24 15,25 24-15,-25 24 32,0 26-32,0-25 0,0 0 15,25-1 1,-1 1 0,1-25-16,0 0 0,25-25 15,-26 25-15,1-49 0,0 24 16,-25 0-16,25 0 15,0 25-15,-25-24 16,0 48 15,0 1-31,-25 0 16,25 0-16,0 0 0,0-1 16,25-24-1,-1 0 1,1-24-16,0-1 15,0 0-15,0 0 16,-1-24-16,1 24 0,0 0 0,0 0 16,-25-25-16,25 1 0,-1 49 15,-24-25-15,0 0 0,0 100 47,-24-51-47,24 1 16,-25 0-16,25 0 0,0 0 15,0 24-15,-25-24 0,25 0 16,0 0-16,0 0 16,0-1-16,0-48 31,-25-1-31,0 0 0,1 0 16,-1 0-16,0 25 15,25-24 1,25 24-1,0 0 1,24-25-16,-24 25 0,0 0 16,0 0-16,-1-25 15,1 25-15,0 0 16,0 25 0,-25 0-16,0-1 15,0 1-15,0 0 0,0 0 16,0 0-1,25-25 1,-25-25 15,24 0-15,-24 0-16,25 0 0,-25 1 0,25 24 16,-25-25-16,25 25 0,0-25 15,-1 25-15,1-25 16,0 25-1,-25 25 1,0 0 0,-25 0-16,25-1 15,-25 1-15,25 0 16,0 0 0,0 0-1,25-25-15,0 0 0,0 0 16,0 0-16,-1-25 15,-24 0 1,0 0-16,25 0 16,-25 1-16,0-1 15,-25 0-15,1 25 0,-1 0 16,0 0-16,50 0 47,0 0-47,-1 0 15,1 0-15</inkml:trace>
  <inkml:trace contextRef="#ctx0" brushRef="#br0" timeOffset="669732.9332">24061 12998 0,'0'-25'16,"0"50"-1,-25-25 1,25 24-16,0 26 15,-25-25-15,25 0 0,-25-1 0,25 1 16,0 50-16,0-50 0,0 24 16,0-24-16,0 0 0,25 0 0,-25-1 15,0 1-15,25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4-04T05:46:49.8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13519 5953 0,'0'-25'31,"-25"1"32,0 24-48,0 0-15,0 0 16,1 0 0,-1 0-16,0 0 15,0 24-15,0-24 16,1 25-16,24 0 15,0 0-15,-25 0 0,25-1 16,0 1-16,0 0 16,25 0-16,-25 0 0,24-25 0,1 24 15,0-24-15,0 0 16,0 0-16,-1 0 16,1 0-16,-25-24 0,50 24 15</inkml:trace>
  <inkml:trace contextRef="#ctx0" brushRef="#br0" timeOffset="325.9676">13593 5953 0,'0'-25'15,"25"25"-15,-25 25 32,0 0-32,0 0 0,25-25 15,-25 25-15,0-1 16,0 1-16,0 0 0,0 0 15,0 0-15,24-25 16,-24-25 15,0 0-31,0 0 16,0 0-16,0 1 0,0-1 16,0 0-16,0 0 15,25 0-15,0 1 16,0 24-1,0 0-15,-1 0 16,1 0-16,0 0 16,0 0-16,0 0 0</inkml:trace>
  <inkml:trace contextRef="#ctx0" brushRef="#br0" timeOffset="1141.0767">13965 6077 0,'0'0'0,"25"0"16,-25-25 0,25 25-16,-25-24 0,24-1 15,1 0-15,-25 0 16,0 0 0,0 1-16,-25 24 15,1 0 1,24 24-1,-25-24-15,0 0 16,25 25-16,0 0 16,0 0-16,0 0 15,0-1-15,25-24 16,24 25-16,-24-25 16,0 0-16,0 0 0,0-25 15,-1 1-15,1 24 16,0-25-16,0 25 0,-25-25 0,25 0 15,-1 0-15,-24 1 16,25 24-16,-25-25 16,0 0-1,-25 25-15,1 0 16,-1 25-16,0-25 0,25 25 16,-25-25-16,25 24 0,0 1 15,-25-25-15,25 25 0,25-25 16,0 0-1,0 0-15,0 0 16,-1 0-16,1-25 0,0 25 16,0-25-1,-25 50 17,-25-25-17,25 25 1,0 0-16,0 0 0,25-1 15,0-24 1,0-49 0,-1 24-16,1 0 15,-25 0-15,25 1 0,0-1 16,0-25-16,-1 25 0,1 0 16,-25 1-16,25-1 0,0-25 15,0 50-15,-25-25 0,0 1 16,24 24-16,-24 24 15,-24-24 1,24 25-16,-25 25 16,25-25-16,-25 24 0,25-24 15,0 0-15,0 0 0,0 24 0,0-24 16,0 0-16,0 0 16,0 0-16,25-1 15,-25 1-15</inkml:trace>
  <inkml:trace contextRef="#ctx0" brushRef="#br0" timeOffset="1309.038">14560 5928 0,'0'0'0,"0"-24"16,0-1-1,25 25-15,0 0 16,0 0-16,24 0 15,1-25-15,0 25 0,-26 0 16,1 0-16,25 0 0,-25 0 16</inkml:trace>
  <inkml:trace contextRef="#ctx0" brushRef="#br0" timeOffset="1589.2918">14957 5978 0,'0'0'0,"0"-25"15,25 25 1,0-25-16,0 1 0,-1-1 16,1 25-16,-25-25 0,25 25 15,-25-25-15,0 0 0,0 0 16,-25 25 0,-24 0-16,24 0 15,0 25-15,0-25 0,25 25 0,-25 0 16,25 0-16,0 0 0,0-1 15,25 1-15,0-25 16,0 0-16,0 0 16,-1 25-16,1-25 0,25 0 15,-25 0-15,-1 0 0,1 0 0,0 0 16</inkml:trace>
  <inkml:trace contextRef="#ctx0" brushRef="#br0" timeOffset="9791.4299">13196 6548 0,'0'-24'15,"25"24"32,-25-25-47,0 0 78,-25 25-46,0 0-1,0 0-15,25 25-16,-24-25 0,-1 25 15,25-1-15,-25-24 0,0 25 16,-24 0-16,49 0 15,-25-25-15,0 25 0,0-1 0,-24 1 16,49 0-16,-25 0 16,0 0-16,0-1 15,0 1 1,25 0 0,0-50 30,0 0-46</inkml:trace>
  <inkml:trace contextRef="#ctx0" brushRef="#br0" timeOffset="10081.6492">12774 6672 0,'-24'0'16,"-1"0"-16,0 0 15,0 25 17,25 0-32,0 0 15,-25 0-15,25-1 16,-24 1-16,24 0 16,0 0-16,-25 0 0,25 0 15,0-1 1,25-24-16,-1 0 0,1 0 15,0 0-15,0 0 16,24 0-16,-24 0 0,0 0 0,0-24 16,0 24-16,-1 0 15</inkml:trace>
  <inkml:trace contextRef="#ctx0" brushRef="#br0" timeOffset="12077.4119">12551 7119 0,'0'0'0,"25"0"31,-25-25 16,-25 25-31,25-25-1,-25 25 1,1 0-16,-1 0 16,0 0-1,25-24-15,-25 24 0,0 0 0,1 0 16,-26 0-16,25 0 15,0 0-15,1 0 16,-1 0-16,0 0 0,0 0 16,0 0-16,0 0 15,1 0-15,-1 0 0,0 0 0,0 0 16,0 0-16,1 0 0,-1 0 16,-25 0-16,25 0 0,1 0 15,-1 24-15,-25-24 0,25 0 16,-24 0-16,24 0 0,0 25 15,0-25-15,1 0 0,-26 0 16,25 25-16,0-25 0,1 0 16,-1 0-16,0 25 0,-25-25 0,26 0 15,-1 25-15,0-25 16,0 0-16,0 24 0,-24-24 16,24 25-16,0-25 0,0 25 0,0-25 15,-24 25-15,24-25 0,0 25 16,-24-25-16,24 24 0,0-24 15,-25 25-15,26-25 0,-1 25 16,0-25-16,0 25 16,0 0-16,1-25 0,-1 0 15,25 24-15,-25-24 0,0 25 0,0 0 16,1 0-16,-1-25 16,25 25-16,-25-1 0,0-24 15,0 25-15,1 0 16,24 0-16,-25-25 0,25 25 15,0-1-15,-25 1 16,25 0-16,0 0 16,0 0-1,0-1-15,0 1 16,0 25 0,25-50-16,-25 25 0,25-1 15,-25 1-15,0 0 0,24-25 16,-24 25-16,0 0 0,25-25 15,0 25-15,-25-1 0,25 1 16,0-25 0,-1 25-16,1-25 0,0 25 15,0-25-15,0 0 0,-1 25 16,1-25-16,0 0 16,0 0-16,24 24 15,-24-24-15,0 0 16,0 25-16,0-25 0,24 25 15,-24-25-15,0 0 0,0 0 0,-1 25 16,1-25-16,25 25 0,-25-25 16,0 0-16,-1 24 0,1-24 15,25 0-15,-25 0 16,-1 0-16,1 25 0,0-25 0,0 0 16,24 0-16,-24 0 0,0 0 15,0 0-15,0 0 0,-1 0 16,51 0-16,-50 0 0,-1 25 15,1-25-15,0 0 0,25 0 16,-26 25-16,26-25 0,-25 0 16,0 0-16,-1 0 0,51 0 0,-50 0 15,-1 0-15,1 0 0,25 0 16,-25 0-16,24-25 0,-24 25 16,0 0-16,0 0 15,24 0-15,-24-25 0,0 25 16,0 0-16,24 0 0,-24 0 15,25-25-15,-1 25 0,-24 0 0,0 0 16,0 0-16,0 0 16,24 0-16,-24 0 0,0-24 15,24 24-15,-24 0 0,25-25 16,-25 25-16,-1 0 0,1-25 16,0 25-16,0 0 0,24-25 0,-24 25 15,0-25-15,0 25 0,0 0 16,0-24-16,-1-1 15,1 25-15,0-25 16,0 0-16,0 25 0,-25-25 16,24 25-16,1-24 0,0-1 15,0 0-15,-25 0 16,25 0-16,-25 0 31,0 1-31,24 24 0,-24-25 16,0 0-16,0 0 0,0 0 15,0 1-15,-24 24 0,24-25 16,0 0-16,-25 25 0,25-25 16,0 0-16,-25 1 15,25-1 1,-25 0-16,25 0 0,-25 25 0,25-25 16,-24 25-16,24-24 15,-25-1-15,0 0 16,0 25-16,25-25 15,-25 25-15,25-25 16,-24 1-16,-1 24 16,25-25-16,-25 0 15,0 25-15,25-25 16,-25 25-16,0-25 16,1 25-16,24-24 0,-25 24 15,-25-25-15,50 0 16,-25 25-16,1-25 0,-1 25 15,-25-25-15,25 1 0,1 24 16,-26 0-16,25-25 16,-49 25-16,24 0 0,1 0 15,-1 0-15</inkml:trace>
  <inkml:trace contextRef="#ctx0" brushRef="#br0" timeOffset="12837.5012">10964 7714 0,'0'25'31,"0"0"1,0 0-17,0-1-15,0 1 0,0 0 32,-25 0-32,25-50 62,0 0-46,0 0-16,0 1 15,25 24-15,-25-25 0,0 0 16,24 0-16,-24 0 16,0 1-16,25 24 0,-25-25 15,25 25-15,-25-25 16,25 25-1,0 0-15,-1 0 16,1 0 0,0 0-16,0 0 15,-25 25-15</inkml:trace>
  <inkml:trace contextRef="#ctx0" brushRef="#br0" timeOffset="13229.4553">11237 7838 0,'24'0'31,"1"0"1,0-25-32,-25 1 15,25 24-15,-25-25 0,25 0 16,-25 0-1,0 0-15,0 1 16,-25 24 15,0 0-15,0 0 0,25 24-16,0 1 15,-25-25-15,25 25 0,0 0 16,-24 0-1,24-1-15,0 1 0,24 0 16,1 0-16,0-25 16,-25 25-16,25-25 15,0 0-15,-1 0 16,1 0-16,0-25 16</inkml:trace>
  <inkml:trace contextRef="#ctx0" brushRef="#br0" timeOffset="13641.3611">11782 7714 0,'0'-25'15,"-25"25"17,1 0-17,-1 0-15,0 0 16,0 25-16,0 0 15,1-25-15,24 25 0,-25 0 16,25-1 0,0 1-16,25-25 31,-1 0-31,1 0 0,0 0 16,0 0-16,0-25 0,-25 1 15,24 24-15,-24-25 0,25 25 16,-25-25-16,0 0 15,0 50 17,0 0-17,0 0-15,0-1 16,0 1 0,25-25-1</inkml:trace>
  <inkml:trace contextRef="#ctx0" brushRef="#br0" timeOffset="14176.9846">12129 7739 0,'0'0'0,"0"-25"16,0 0-1,-24 25 1,-1 0-1,0 0 1,0 0 0,0 0-16,25 25 15,-24-25-15,-1 25 16,25 0-16,0 0 0,-25-1 16,25 1-16,0 0 15,25 0 1,0-25-16,-1 0 15,1 0 1,0 0-16,-25-25 0,25 25 16,-25-25-16,25 0 0,-25 1 15,24-1-15,-24 0 0,25 0 16,-25 0-16,25-24 0,0 24 16,-25 0-16,0 0 15,0 1-15,0 48 63,0 1-48,0 0-15,0 0 16,0 0-16,0-1 16,0 1-16,0 0 0,0 0 15,0 0-15,0-1 0,0 1 16,0 0-16,25-25 15,-25 25-15,25-25 16</inkml:trace>
  <inkml:trace contextRef="#ctx0" brushRef="#br0" timeOffset="14778.104">12402 7689 0,'0'0'0,"0"-24"16,25 24-16,0 24 31,-25 1 0,0 0-31,0 0 16,0 0 0,25-25-1,-25 24-15,25-24 16,-1-24-1,1-1 1,0 0-16,0 0 16,-25 0-16,25 25 15,-25-24-15,0-1 16,0 50 31,0-1-32,0 1 1,-25 0-16,25 0 16,0 0-1,0-1-15,0 1 16,0 0-16,25-25 0,-25 50 16,0-26-16,0 1 15,0 0-15,0 0 0,0 0 16,-25 0-16,25-1 0,0 1 0,0 0 15,-50 0-15,50 0 16,-25-1-16,1-24 0,24 25 16,-25-25-16,0 25 0,0 0 0,0-25 15,1 0-15,-1 0 16,0 0 0,25-25-1,0 0 1,25 0-16,0 25 15</inkml:trace>
  <inkml:trace contextRef="#ctx0" brushRef="#br0" timeOffset="39943.6686">10468 8012 0,'-25'0'110,"25"25"-95,-25-25 1,25 25-16,0-1 31,-25-24-31,25 25 16,-25-25-1,25 25-15,-24-25 0,-1 25 16,0 0 0,0-1-1,0-24 1,25 25-16,-24-25 16,-1 25-1,0-25-15,0 25 16,0-25-1,25 25 1,-24-25-16,-1 0 16,25 24-16,-25-24 0,0 25 15,0-25 1,0 0-16,25 25 16,-24-25-16,-1 0 15,0 25 1,0-25-16,0 0 15,1 25 1,-1-25-16,0 0 16,0 24-16,0-24 15,1 25 1,-1-25-16,0 0 16,0 0-16,0 25 15,1-25-15,-1 0 16,0 0-1,0 0-15,0 25 16,1-25 0,-1 0-16,0 0 0,0 0 15,0 0-15,1 0 16,-1 0-16,0 0 16,0 0-1,0 0-15,1 0 16,-26 0-16,25 0 0,0 0 0,1 0 15,-1 0-15,0-25 16,0 25-16,0 0 0,0 0 16,1 0-16,-1 0 15,0 0 1,0 0-16,25-25 0,-25 25 16,1 0-16,-1 0 15,0 0-15,0 0 16,0 0-16,1 0 15,-26 0-15,25-25 0,0 25 16,1 0-16,-26 0 0,25-24 16,0 24-1,1 0-15,24-25 0,-25 25 16,0 0-16,0 0 16,0-25-16,1 25 15,24-25-15,-25 25 0,25-25 16,-25 25-16,25-24 15,-25 24 1,0-25-16,25 0 16,-24 25-16,-1-25 15,0 25-15,0-25 16,0 25 31,25 25-16,-24 0-31,24 0 16,-25 0-1,25-1 1,0 1 0,0 0 15,0-50-16,0 0 1,0 1-16,0-1 0,0 0 16,0 0-16,25 0 15,-1 25-15,-24-24 0,0-1 16,25 25-16,-25-25 0,25 25 16,0 0 15,0 0-31,24 0 15,-24 0-15,0 0 16,0 0-16,-1 0 0,26 0 16</inkml:trace>
  <inkml:trace contextRef="#ctx0" brushRef="#br0" timeOffset="40530.2812">8434 8979 0,'0'-25'32,"24"1"-17,-24-1 1,-24 0-1,-1 25 1,0 0-16,0 0 16,0 0-16,1 0 15,24 25-15,0 0 16,0-1-16,24 1 16,-24 0-16,0 0 15,25-25 1,-25 25-16,25 0 0,0-25 0,-25 24 15,0 1 1,0 0 0,-25-25-16,0 0 15,0 0-15,1 0 16,-1 0-16,0 0 16,0 0-16,25-25 15,0 0 1,50 25-1,-25-24-15</inkml:trace>
  <inkml:trace contextRef="#ctx0" brushRef="#br0" timeOffset="40842.9719">8682 8979 0,'24'0'16,"-24"-25"-16,-24 25 47,-1 25-16,0-25-31,0 25 0,0 0 16,1 0-16,24 0 15,0-1 1,24-24-16,1 25 15,0-25-15,0 0 16,0 0 0,-1 0-16,1-25 0,0 1 15,0 24-15</inkml:trace>
  <inkml:trace contextRef="#ctx0" brushRef="#br0" timeOffset="41410.4534">8930 8855 0,'0'0'0,"0"-25"15,0 1 1,0 48 0,-25-24-1,25 50-15,-25-25 0,25 0 16,0-1-16,0 1 0,-25 0 0,25 25 16,0-25-1,-25-25-15,25 24 0,0 1 16,25-25-1,0 0 1,0-25-16,-25 1 0,25 24 0,-25-25 16,24 25-16,-24-25 0,25 0 15,-25 0-15,0 50 47,0 0-31,0 0-1,0 0-15,25-1 16,0-24 0,0 0-1,0 0-15,24-24 0,-24-1 16,0 25-16,-25-25 16,25 0-16,-1 0 15,-24 0 1,0 1-1,-24 24-15,-1 0 16,25 24-16,-25-24 16,25 25-16,-25-25 15,25 25-15,0 0 0,0 0 16,0 0-16,0-1 31,25-24-31,0 0 0,0 0 0,-1 0 16,1 0-16,0 0 0,25 0 15,-26 0-15</inkml:trace>
  <inkml:trace contextRef="#ctx0" brushRef="#br0" timeOffset="41827.8949">9500 9004 0,'25'0'0,"-50"0"0,50-25 16,-25 0 0,0 1-1,-25 24-15,0 0 16,1 0-1,24 24-15,-25-24 16,0 25-16,25 0 0,-25-25 16,25 25-16,-25-25 0,25 50 15,0-26-15,0 1 16,25-25 0,0 0-16,0-25 15,24 1-15,-49-1 0,25 0 16,0 25-16,-25-25 0,25 0 15,0-24-15,-1 24 0,-24 0 16,25 0-16,-25 0 0,25 1 16,-25-1-16,0 50 31,-25-25-31,25 24 16,0 1-16,-25-25 0,25 50 15,-24-50-15,24 25 0,0-1 16,0 1-16,0 0 0,0 0 15,0 0-15,24 0 16,1-25-16,0 0 31,-25-25-31</inkml:trace>
  <inkml:trace contextRef="#ctx0" brushRef="#br0" timeOffset="42170.6902">9748 8954 0,'0'0'0,"-25"0"46,25 25-30,0 0-16,0 0 16,0 0-16,0 0 15,0-1-15,25-24 16,0 0-16,0 0 16,-25-24-16,25 24 0,-1-25 15,1 0-15,-25 0 0,25 25 16,-25-25-16,25 0 15,-25 1-15,-25 48 32,25 1-17,-25-25-15,25 50 0,-25-50 16,25 25-16,0 0 16,0-1-16,0 1 15,25-25-15,0 0 16,0 0-16,-25-25 15,25 1-15,-1-1 16</inkml:trace>
  <inkml:trace contextRef="#ctx0" brushRef="#br0" timeOffset="42871.5989">10170 8954 0,'0'-24'31,"-25"24"16,25-25 63,25 25-79,-25-25-31,0 0 16,25 0-1,-25 1 1,0-1-16,25 25 15,-25-25-15,0 0 16,0 0 15,-25 50-15,0 25 0,25-25-16,0-1 15,-25 1-15,25 0 0,0 0 16,-25 24-16,25-24 0,-24 0 15,24 0-15,-25 25 0,25-26 16,0 1 0,25-25 15,-1 0-31,-24-25 16,0 1-16,25-1 0</inkml:trace>
  <inkml:trace contextRef="#ctx0" brushRef="#br0" timeOffset="43140.869">10244 9079 0,'0'0'0,"25"0"31,-25-25-15,50 0-16,-25 25 15,-1-25 1,-24 0-16,0 0 0,0 1 15,-24 24 1,-1 0-16,0 0 16,25 24-16,-25 1 15,25 0-15,0 0 16,-25-25-16,25 25 0,25 0 16,0-25-16,-25 24 15,50-24-15,-26 0 16</inkml:trace>
  <inkml:trace contextRef="#ctx0" brushRef="#br0" timeOffset="47870.6842">7491 7069 0,'0'-24'31,"-25"24"16,0-25-32,1 25 1,-1 0-16,0 0 16,0-25-16,0 25 0,1 0 15,-1 0-15,0 0 0,-25 0 16,1-25-16,24 25 0,0 0 15,-24 0-15,24 0 0,0 0 16,-49 0-16,49 0 0,-25 25 0,25-25 16,-24 25-16,-26-25 0,50 25 15,-24-25-15,24 24 0,-25 1 16,1-25-16,-26 25 0,51 0 16,-26-25-16,25 25 0,-24-1 15,24 1-15,-50 0 0,51 0 16,-26 0-16,25-1 0,-24-24 0,-1 50 15,25-25-15,-24 0 16,24-1-16,0 1 0,0 0 16,0 25-16,0-50 0,1 24 15,-1 1-15,25 0 0,-25 25 16,0-26-16,25 1 0,-25 0 0,25 0 16,-24 24-16,24-24 15,0 0-15,0 0 0,0 0 16,24 24-1,-24-24-15,25-25 0,-25 25 0,25 0 16,0 0-16,0-1 16,-1 1-16,1-25 0,-25 25 0,50-25 15,-25 25-15,0-25 0,-1 0 16,1 25-16,0-25 16,49 24-16,-49-24 0,0 0 15,25 25-15,-26-25 0,26 25 0,-25-25 16,24 0-16,-24 25 0,0-25 15,0 0-15,49 25 0,-24-25 16,-25 24-16,24-24 0,-24 0 16,74 25-16,-74-25 0,25 25 15,-1-25-15,-24 0 0,25 0 16,24 0-16,-24 0 0,-25 0 16,24 0-16,1 0 0,24 0 15,-49 0-15,0 0 0,24 0 16,-24 0-16,0 0 0,49-25 15,-49 25-15,0 0 0,25 0 0,-26 0 16,51 0-16,-50 0 0,-1 0 16,1 0-16,25 0 0,-25-25 15,49 25-15,-49 0 0,24 0 16,-24 0-16,0 0 0,0-24 16,0 24-16,0 0 0,-1-25 15,1 25-15,25-25 0,-25 25 16,-25-25-16,24 25 0,1 0 15,25-25-15,-50 1 16,25 24-16,-1-25 0,1 25 0,0-25 16,0 0-16,0 25 15,-25-25-15,24 25 0,1-24 0,0-1 16,-25 0-16,25 25 0,-25-25 16,25 0-16,-1-24 15,-24 24-15,0 0 16,0 0-16,0 0 15,0 1-15,0-1 0,0 0 0,0 0 16,-24 0-16,24 1 0,0-1 16,0 0-16,-25 0 0,0 0 15,25 1-15,0-1 16,-25 0-16,25 0 0,-25 0 16,1-24-16,-1 24 0,25 0 0,-25 25 15,0-25-15,-24-24 0,24 24 16,0 0-16,0 25 0,-24-25 15,24 1-15,-50-1 0,26 0 16,-1 0-16,0 0 0,1 25 16,-50-49-16,49 49 0,-24-25 15,24 25-15,-24-25 0,24 25 16,-49 0-16,24 0 0,26 0 16,24 0-16,-25 0 0</inkml:trace>
  <inkml:trace contextRef="#ctx0" brushRef="#br0" timeOffset="48409.2806">6276 7665 0,'0'-25'0,"-25"25"15,25 25 17,-25-1-32,25 1 15,0 0-15,-25 25 16,25-26-16,0 1 16,0 0-16,0 0 0,0 0 15,-25-25-15,25-25 31,0 0-31,0 0 16,0 0-16,0 1 0,0-1 16,0 0-16,0 0 0,25 0 15,0 1-15,0 24 16,0 0 0,-1 0-1,1 0-15,25 0 16,-25 0-16,-1 0 15</inkml:trace>
  <inkml:trace contextRef="#ctx0" brushRef="#br0" timeOffset="48787.1718">6499 7640 0,'0'25'47,"-25"-25"-47,25 24 15,0 1-15,0 0 0,-25-25 16,25 25-16,0 0 0,0-1 16,0 1-1,25-25-15,0 0 16,0 0 0,-25-25-16,24 25 0,1-49 15,0 49-15,-25-25 0,25 0 16,0 0-16,-25 1 15,0 48 32,0 26-47,-25-50 0,25 25 16,0 0-16,0-1 16,0 1-16,0 0 15,25-25 16,-25-25-31,24 25 0</inkml:trace>
  <inkml:trace contextRef="#ctx0" brushRef="#br0" timeOffset="49168.7518">6796 7665 0,'0'0'16,"0"24"-1,0 1-15,-24 0 16,24 0-16,0 0 15,0-1-15,0 1 0,0 0 16,0 0 0,0-50 15,24 0-31,-24 0 0,0 1 16,25 24-16,0-25 0,0 0 15,-25 0-15,25 25 0,0-25 16,-1 25 15,-24 25-31,0 0 0,0 0 16,0 0-16,0 24 15,0-24 1,-24 0-16,24 0 16,0-50 15,24 25-31,-24-25 0,25 25 15,-25-25-15,25-24 16</inkml:trace>
  <inkml:trace contextRef="#ctx0" brushRef="#br0" timeOffset="49726.9636">7094 7689 0,'0'25'47,"0"0"-47,0 0 15,0 0-15,0-1 16,0 1-16,0 0 0,0 0 31,0-50-15,0 0 0,25 0-16,-25 1 0,25-1 15,0 0-15,-1 0 16,-24 0-16,25 25 15,-25 25 17,0 0-17,0 0-15,0 0 16,0-1-16,0 1 16,0 0-1,0-50 16,25 0-15,0 1 0,0-1-16,-1 0 0,1 25 15,-25-25-15,25 25 16,0 0-16,-25 25 31,-25-25-31,25 50 16,0-26-16,-25 1 0,25 0 15,0 0 1,0 0 0,25-25-16,-25-25 15,0 0-15,0 0 16,0 0-16,25 1 0</inkml:trace>
  <inkml:trace contextRef="#ctx0" brushRef="#br0" timeOffset="50209.4809">7367 7665 0,'0'0'0,"0"-25"16,-25 0-16,25 50 31,0 0-15,25-25-1,-25 24-15,50-24 16,-26 0-16,1 0 16,0 0-16,0 0 0,0 0 15,-1 0-15,1 0 16,-25 25-1,-25-25 1,25 25-16,0 0 16,25-25-1,0 0 1,0 0 0,0 0-16,-1-25 15,1 25-15,0 0 0,-25-25 16,50 25-16,-26-25 15,1 1 1,-25-1 0,-25 0-1,1 25-15,-1 0 16,25 25-16,-25 0 16,0-1-16,25 1 0,0 0 15,0 0-15,0 0 0,0 49 16,0-24-16,0-1 0,0-24 15,0 25-15,-25 24 0,25-49 0,-24 25 16,-1-26-16,0 1 0,-25 0 16,-24 0-16,49-25 0,0 0 15,-24 0-15,24 0 0</inkml:trace>
  <inkml:trace contextRef="#ctx0" brushRef="#br0" timeOffset="54283.1004">5680 8111 0,'0'-25'15,"25"25"32,-50 0 31,25 25-62,-25-25-1,25 25-15,-24-25 0,-1 25 16,0-25 0,0 25-16,25-1 0,-25-24 15,1 25-15,-1 0 16,0 0 0,0 0-16,0-1 15,1 1-15,-1-25 16,25 25-16,-25 0 15,0-25-15,25 25 16,-25-25-16,1 24 0,-1 1 16,0 0-16,0 0 15,0-25 1,25 25-16,-24-25 0,24 24 16,-25-24-16,0 25 0,25 0 0,-25 0 15,0 0 1,25-1-16,-24-24 15,24 25-15,-25-25 0,25 25 0,-25-25 16,25 25-16,-25-25 16,25 25-16,-25-25 0,1 24 15,24 1-15,-25-25 0,25 25 16,-25 0-16,0 0 0,25-1 16,-25-24-16,25 25 15,-25 0-15,25 0 16,-24-25-16,24 25 0,-25 0 15,25-1-15,-25-24 0,25 25 16,-25-25-16,25 25 0,-25-25 16,25 25-16,-24 0 15,24-1 1,-25-24-16,25 25 16,-25-25-16,25 25 15,0-50 1</inkml:trace>
  <inkml:trace contextRef="#ctx0" brushRef="#br0" timeOffset="54855.0328">4564 9079 0,'-25'0'16,"25"24"31,0 1-31,0 0-1,-25-25-15,25 25 16,0 0-1,0-1 1,0 1-16,0 0 16,-24-25-16,24 25 15,0 0-15,0-1 16,-25-24-16,25 25 0,0 0 16,0 0-16,-25-25 0,25 25 15,0-1 1,0 1-16,25-25 47,0-25-16,-1 25-15,1 0-1,0-24-15,0 24 0,-25-25 0,25 25 16,-1-25-16,1 25 15,0 0 1,-25-25 15,25 25-31,0 0 16</inkml:trace>
  <inkml:trace contextRef="#ctx0" brushRef="#br0" timeOffset="57165.9559">4341 8359 0,'0'-25'0,"0"1"15,-25 24 16,0 0-15,25 24-16,-25 1 16,1-25-16,-1 25 15,25 0-15,0 0 16,-25-25-16,25 24 31,25-24-31,0 0 16,-1 0-16,1 0 0,25 0 15,-25 25-15,-1-25 0,1 0 0,25 25 16,-25-25 0,-25 25-1,0 0 1,-25-25-16,-25 24 16,25-24-16,1 0 15,-1 0 1,25-24-1,0-1-15</inkml:trace>
  <inkml:trace contextRef="#ctx0" brushRef="#br0" timeOffset="57400.8158">4539 8161 0,'0'-25'0,"0"50"31,0 0-15,0-1-16,25 1 15,0 25-15,-25-25 16,0-1-16,0 1 16,25 0-16,-25 0 0,24-25 15,-24 25-15,0-1 16</inkml:trace>
  <inkml:trace contextRef="#ctx0" brushRef="#br0" timeOffset="58215.2247">4490 8384 0,'-25'0'0,"25"-25"15,25 25 1,-1-25-16,1 25 15,0 0-15,0-24 0,24-1 0,-24 25 16,0 0-16,0-25 0,0 25 16,-25 25 15,0 0-15,0-1-1,0 1-15,24-25 16,1 0-1,0 0 1,0 0-16,-25-25 16,0 1-16,25-1 0,-25 0 15,0 0 1,-50 25-16,50-25 0,-25 25 16,0 0-1,1 0-15,48 0 31,1 0-31,25 0 16,-25 0-16,0-24 16,-1 24-16,-24-25 0,50 0 15,-25 0-15,0 25 16,-25-25 0,0 50 30,0 0-30,0 0 0,0 0-16,24-25 0,-24 24 0,0 1 15,0 0-15,25 25 16,-25-26-16,0 1 16,0 0-16,25 0 15,-25-50 1,0 0-1,0 0-15,-25 1 16,25-1-16,-25-25 0,25 25 16,0 1-16,-24-1 0,24 0 15,-25 0-15,25-24 0,0 24 16,0 0-16,25 0 16,-1 25-16,-24-25 0,25 25 15,0 0-15,0 0 16,0 0-16,-1 0 15,-24 25-15,0 0 16,0 0-16,-24-25 0,24 25 16,-25-1-16,0 26 0,0-25 15,0 0-15,1-1 0,-1 1 16</inkml:trace>
  <inkml:trace contextRef="#ctx0" brushRef="#br0" timeOffset="59644.4802">4713 9451 0,'-25'0'0,"0"0"15,0 0 1,1 0 15,-1 0-31,-25 0 16,50-25-16,-25 25 15,1 0-15,-1 0 0,0 0 16,-49-25-16,49 25 16,-25 0-16,25 0 0,-24 0 0,-1 0 15,-24 0-15,24 0 0,25 0 16,-24 0-16,-1 0 0,-49 0 0,74 0 16,-24 25-16,-1-25 0,25 0 15,-25 0-15,-49 25 16,74-25-16,-24 24 0,-1-24 15,-24 25-15,-25 0 16,74 0-16,-25 0 0,25-25 0,-24 24 16,-26 1-16,51 0 0,-1 0 15,0-25-15,0 25 16,0-1-16,-24 1 0,24 0 0,0-25 16,0 25-16,25 0 0,-24-1 15,-26 1-15,50 0 0,-25 0 0,0 0 16,25-1-16,-49 1 15,49 0-15,0 0 0,-25 0 16,25 0-16,0-1 0,0 1 16,0 0-16,0 0 0,0 0 15,0-1-15,25 1 0,-1 25 0,-24-25 16,25-25-16,-25 24 0,25 1 16,25 0-16,-25 0 0,-1 0 15,1-25-15,0 24 0,0 1 16,24 0-16,-24-25 0,25 25 15,-25-25-15,-1 25 0,51-1 16,-50-24-16,24 25 0,-24-25 16,25 25-16,-26-25 0,76 25 15,-51-25-15,1 25 0,-1-25 16,26 0-16,24 24 0,-49-24 16,-1 0-16,26 0 0,-26 0 0,26 0 15,49 0-15,-50 0 0,-24 0 16,24 0-16,-24 0 15,49 0-15,-49 0 0,-1 25 0,1-25 16,-1 0-16,1 0 0,49 0 16,-49 0-16,0 0 0,-1-25 15,1 25-15,24 0 0,-24-24 16,-1 24-16,1 0 0,-25 0 0,24 0 16,1-25-16,0 25 15,-26 0-15,1-25 0,0 25 16,25-25-16,-26 25 0,1 0 15,0-25-15,0 25 0,0-24 0,24 24 16,-49-25-16,25 25 0,0-25 16,0 0-16,-25 0 15,24 25-15,-24-24 0,25-1 16,-25 0-16,25-25 0,0 26 16,-25-1-16,0 0 0,0 0 15,25-24-15,-25 24 0,0 0 16,-25 0-16,25 0 15,-25-24-15,0 24 0,0 0 16,25 0-16,-24 25 0,-26-49 16,25 24-16,0 0 0,1 0 0,-26 0 15,25 25-15,-49-49 0,24 24 16,1 25-16,-1-25 0,0 0 16,-74 1-16,75 24 0,-26 0 15,1-25-15,24 25 0,-24 0 16,-50 0-16</inkml:trace>
  <inkml:trace contextRef="#ctx0" brushRef="#br0" timeOffset="60014.5001">3572 9897 0,'0'-25'0,"0"50"46,-25-25-46,25 25 16,-25 24-16,0-24 16,25 0-16,0 0 0,-24 0 15,24 24-15,-25-24 0,25 0 16,0 0-16,0 0 0,-25-1 16,25 1-16,0 0 0,-25-25 15</inkml:trace>
  <inkml:trace contextRef="#ctx0" brushRef="#br0" timeOffset="60182.0531">3249 10145 0,'0'0'0,"25"0"31,0 0-15,0 0-16,0 0 0,-1-25 15,1 25-15,0 0 0,0 0 16,0 0-16</inkml:trace>
  <inkml:trace contextRef="#ctx0" brushRef="#br0" timeOffset="60479.2625">3572 10269 0,'0'0'16,"0"25"-16,25-25 15,-25-25 1,24 25-16,-24-25 0,25 1 16,-25-1-16,25 0 0,-25 0 15,0 0-15,0 1 16,-25-1 0,0 25-1,25 25 1,-24-1-16,24 1 0,-25 0 15,25 25-15,0-26 16,0 1-16,0 0 16,25-25-1,-1 0 1,1 0-16,0-25 0,0 0 0</inkml:trace>
  <inkml:trace contextRef="#ctx0" brushRef="#br0" timeOffset="60729.5947">3870 10071 0,'-25'25'16,"25"-1"-1,-25 1-15,25 0 0,0 0 16,0 0-16,-25-25 0,25 24 16,0 1-16,0-50 31,25 1-31,-25-1 15,0 0-15,25 25 16,0-50-16,-1 26 16,-24-1-16,25 25 15,-25-25-15,25 25 0,0 0 32</inkml:trace>
  <inkml:trace contextRef="#ctx0" brushRef="#br0" timeOffset="61859.0029">4018 10120 0,'0'25'31,"0"0"0,-24 0-31,24 0 0,0-1 16,0 1-16,-25 0 15,25 0-15,25-50 47,-1 0-47,-24 0 0,0 1 16,25-1-16,0 0 16,-25 0-1,25 25 1,-25 25-1,0 0 1,25 0-16,-25-1 31,24-48 1,1-1-17,-25 0-15,25 25 16,-25-25-16,25 0 15,-25 50 17,0 0-17,0 0 1,25 0-16,-1-25 31,1 0-31,0 0 16,0 0-16,0 0 15,-1 0-15,-24 24 32,0 1-17,-24-25-15,24 25 0,0-50 47,0 0-47,0-24 16,-25 24-16,25 0 15,-25 0-15,25 1 0,-25-1 16,25 0 0,25 50 15,0-25-15,0 0-16,-1 0 15,1 0-15,0 0 0,0 0 16,0 0-16,-1 0 15,-24 25-15,25-25 16,-25 24-16,0 26 16,0-25-16,-25 0 15,25-1-15,0 26 16,0-25-16,0 0 16,25-75 15,-25 25-31,25 25 0,-25-25 15,25 1-15,-25-1 0,25 0 16,-25 0-16,24 0 16,-24 1-1,0 48 1,0 1 0,0 0-16,0 0 15,0 0-15,-24-25 0,24 24 16,0 1-16,0 0 15,24-25 17,-24-25-32,25 25 15,-25-25-15,25 25 16,0 0-16,-25-24 0,25 24 0,-25-25 16</inkml:trace>
  <inkml:trace contextRef="#ctx0" brushRef="#br0" timeOffset="62262.9238">4812 10195 0,'25'0'16,"-25"-25"-1,25 25 17,-25-25-17,-25 25 16,0 0-31,0 0 16,0 0-16,25 25 16,-24 0-16,24 0 15,0-1-15,0 1 16,24-25 0,1 0-16,-25-25 15,25 25-15,0-24 0,-25-1 16,25 25-16,-25 25 31,0-1-15,0 1-16,0 0 15,0 0-15,25-25 32,-1-25-32,1 0 15,-25 0-15,25-24 16</inkml:trace>
  <inkml:trace contextRef="#ctx0" brushRef="#br0" timeOffset="62397.1678">5011 10046 0,'0'-25'16,"0"50"-16,0-25 31,-25 0-31,25 25 0,-25 0 16,25 24-16,0-24 0,-25 0 16,25 0-16,0-1 0,0 1 15,0 0-15,0 0 0</inkml:trace>
  <inkml:trace contextRef="#ctx0" brushRef="#br0" timeOffset="62544.7733">4887 10244 0,'24'0'31,"1"0"-15,0-24-16,0 24 0,0 0 15,-1 0-15,1 0 16,0 0-16</inkml:trace>
  <inkml:trace contextRef="#ctx0" brushRef="#br0" timeOffset="62793.7053">5110 10294 0,'0'0'16,"0"-25"15,25 0-16,-25 1-15,0-1 16,0 0-16,-25 25 16,25 25-1,-25-25-15,25 25 0,-25 24 16,25-24-16,0 0 16,0 0-1,0-1-15,25-24 0,0 0 16,0 0-16,-1 0 0,1-24 15,0 24-15,0 0 0,0 0 16</inkml:trace>
  <inkml:trace contextRef="#ctx0" brushRef="#br0" timeOffset="63087.7313">5383 10244 0,'0'0'0,"0"-24"0,0-1 0,-25 0 32,0 25-17,25 25 1,-25 0-16,25-1 0,-25-24 15,25 25-15,0 0 16,0 0-16,25-25 16,0 0-1,0 0-15,0-50 16,24 1-16,-49 24 16,25 0-16,-25 0 0,0 0 15,25 1-15,-25-1 0,-25 50 31,0 24-31,25-24 0,-25 0 16,25 0-16,0 24 16,-24-24-16,24 0 15</inkml:trace>
  <inkml:trace contextRef="#ctx0" brushRef="#br0" timeOffset="70770.3517">7144 8558 0,'25'-25'46,"-50"25"48,25 25-94,0-1 31,0 1-31,0 0 16,0 0-16,0 0 16,0-1-16,0 1 15,0 0-15,0 0 16,0 0-16,0-1 16,0 26-16,25-25 15,-25 0-15,0-1 0,24 1 0,-24 0 16,0 0-16,0 0 0,25-25 15,-25 25-15,0-1 0,0 1 16,0 0-16,25-25 16,-25 25-16,0 0 0,25-1 15,-25 1-15,25 0 16,-1 0-16,-24 0 0,0-1 16,25 1-16,-25 0 0,25 25 15,-25-26-15,25 1 16,0 0-16,-1 25 15,-24-26-15,25 1 0,-25 0 16,25 0-16,0 0 0,0-1 0,-1 1 16,-24 0-16,25 0 0,0 0 15,0-1-15,-25 1 16,25-25 0,-25 25-16,24 0 0,1-25 0,-25 25 15,25-25-15,-25 24 0,50 1 16,-50 0-16,24-25 0,1 25 0,0 0 15,25 0-15,-50-1 16,24 1-16,1-25 16,-25 25-16,25 0 0,0-25 15,-25 25-15,25-25 0,-25 24 16,25 1-16,-1-25 0,1 25 16,25 0-1,-25 0-15,-1-25 16,1 24-16,0-24 15,-25 25-15,25-25 0,0 0 16,-1 25-16,1 0 16,0-25-1,0 0-15,0 25 0,-1-25 16,1 0 0</inkml:trace>
  <inkml:trace contextRef="#ctx0" brushRef="#br0" timeOffset="71133.6789">8186 10468 0,'-25'24'16,"25"1"0,25 0-1,-1-25 1,-24 25-16,25-25 16,0 0-16,0 0 0,0 0 15,-1 0-15,1 0 0,0 0 16,25-25-16,-26 25 0,26 0 15,-25-25-15,0 25 0,-1 0 16,26-25-16,-25 1 16,0 24-16,-1-25 0,1-25 15,-25 25-15,0 1 16,25-1-16,-25 0 0,0-25 16,0 26-16,0-1 15,-25 0-15,0-25 0</inkml:trace>
  <inkml:trace contextRef="#ctx0" brushRef="#br0" timeOffset="74606.6013">6921 11212 0,'0'-25'0,"0"0"15,0 50 32,0 0-31,0 0 0,-25 24-16,25-24 15,0 0-15,0 0 0,0-1 16,-25 26-16,25-25 0,-25 0 15,25-1-15,0 1 0,0 0 16,0 0-16,0-50 47,0-25-47,0 26 16</inkml:trace>
  <inkml:trace contextRef="#ctx0" brushRef="#br0" timeOffset="74895.8099">6945 11112 0,'0'0'0,"-24"0"16,-26 0-1,50 50-15,-25-50 16,-25 50-16,26-25 0,-1-1 16,25 1-16,-25 0 0,0 0 15,0 0-15,50-50 31,0 0-15,-25 0-16,25 25 0,24-25 0,-49 1 16,25-1-16,0 25 15,0 0-15,0 0 0,-25 25 0,25-1 16,-1 1-16,1 0 16,-25 0-16,25 0 0,-25-1 15,25 1-15,0 0 16,-1 0-16</inkml:trace>
  <inkml:trace contextRef="#ctx0" brushRef="#br0" timeOffset="75376.62">6201 12402 0,'-49'-24'16,"24"-1"-1,0 25 1,0 0-16,0 0 16,1 0-1,24 25-15,-25-25 16,25 24-16,0 1 16,25 0-1,-1 0-15,1-25 16,0 25-16,0-1 15,-25 1-15,0 0 16,0 0 0,-25 0-16,0-25 15,0 0-15,1-25 16,24 0 15</inkml:trace>
  <inkml:trace contextRef="#ctx0" brushRef="#br0" timeOffset="75787.1025">6300 12402 0,'0'0'0,"0"25"16,0 0 0,0 25-16,-24-50 15,24 24-15,0 1 0,24 0 16,1-25-1,-25-25 1,25 0-16,0 25 0,-25-24 16,25-1-16,-25 0 0,24 0 15,1 0-15,-25 1 16,25 24-16,-25 24 31,0 1-31,0 25 0,-25-50 16,25 49-16,0-24 0,0 0 0,-25 0 15,25 49-15,0-49 0,0 0 16,-24 24-16,24-24 0,0 0 16,-25 0-16,25 0 15,-25-1-15,0-24 16,0 0-16,1 0 0,-1 0 16,25-24-16,-25-1 15,0 0-15,25 0 16,0 0-16,25-24 0,-25 24 15,25 0-15,0 25 0</inkml:trace>
  <inkml:trace contextRef="#ctx0" brushRef="#br0" timeOffset="76110.2428">6747 12402 0,'0'0'0,"25"0"0,-50 0 46,0 0-30,0 0-16,25 25 16,-25-25-16,1 25 0,24 0 15,0 0 1,24-25-16,-24 24 16,25-24-16,0 0 0,-25 25 15,25-25-15,-25 25 16,0 25-1,-25-50-15,0 24 16,-24 1-16,24-25 31,25-25-31,0 1 0,0-1 16,25 0-16,-25 0 0,24 0 16</inkml:trace>
  <inkml:trace contextRef="#ctx0" brushRef="#br0" timeOffset="76294.288">6921 12278 0,'0'0'15,"24"-24"-15,1-1 0,-25 50 32,0 24-17,0-24-15,0 0 0,0 0 16,-25 24-16,25 1 0,0-25 16,0-1-16,0 1 15,-24-25-15,24 25 0,0-50 31</inkml:trace>
  <inkml:trace contextRef="#ctx0" brushRef="#br0" timeOffset="76429.9143">6896 12526 0,'-25'0'16,"50"-24"15,0-1-15,-1 25-16,1-25 0,0 25 15,0-25-15,0 25 0,-1 0 16,1-25-16,0 25 0</inkml:trace>
  <inkml:trace contextRef="#ctx0" brushRef="#br0" timeOffset="77050.259">7169 12576 0,'0'0'0,"-25"25"15,25-50 1,25 25-1,-25-25-15,24 0 0,-24 1 16,0-1-16,0 0 16,0 0-16,0 50 31,-24 0-31,-1 0 16,25-1-16,0 1 0,-25 0 15,25 0-15,25-25 16,0 0-1,-25-25-15,49 25 0,-49-25 16,25 0-16,0 1 0,0-1 16,-1 0-16,1 0 15,-25 50 17,0 0-32,0 0 15,0-1-15,0 1 0,0 0 16,0 0-1,25-50 1,-25-25-16,25 50 0,0-24 16,-25-1-16,24 25 0,-24-25 15,25 0-15,-25 50 47,0 0-47,0 0 16,50-25 15,-1-50-15,-49 25-16,25 25 0,0-25 15,0 25-15,-25 25 32,0 0-17,0 0-15,0 0 16,0-1-16,25-24 15,-1 0 1</inkml:trace>
  <inkml:trace contextRef="#ctx0" brushRef="#br0" timeOffset="77406.325">6697 13072 0,'-25'0'0,"25"-25"16,-24 25-1,24-25-15,-25 25 16,0 0-16,25 25 16,-25-25-16,25 25 15,-25 0-15,1 0 16,24-1-16,0 1 0,0 0 16,0 0-16,0 0 15,24-25-15,26 0 16,-25 0-1</inkml:trace>
  <inkml:trace contextRef="#ctx0" brushRef="#br0" timeOffset="77730.7607">6970 13022 0,'0'0'16,"0"-24"-1,-25 24-15,1 0 0,-1 0 16,25 24-16,-25-24 15,0 25-15,25 0 0,-25 0 16,25 0-16,0-1 16,25-24-1,0 0 1,-25-24-16,25 24 0,0-25 0,-1 0 16,1 25-16,-25-25 15,25 25 1,-25 25-1,0 0 1,0 0-16,0-1 16,0 1-16,25-25 31,0-25-15</inkml:trace>
  <inkml:trace contextRef="#ctx0" brushRef="#br0" timeOffset="77926.2413">7243 12849 0,'0'25'31,"-25"-1"-15,25 26-16,0-25 0,0 24 16,0-24-16,-25 0 15,25 0-15,0 0 0,0-1 16,0 1-16,0 0 15,0 0-15</inkml:trace>
  <inkml:trace contextRef="#ctx0" brushRef="#br0" timeOffset="78126.56">7441 12874 0,'0'0'0,"0"-25"0,0 50 31,0 24-31,0-24 16,0 0-16,0 0 0,0 24 15,0-24-15,-24 0 0,24 0 0,0-1 16,-25 26-16,25-25 16</inkml:trace>
  <inkml:trace contextRef="#ctx0" brushRef="#br0" timeOffset="81186.7155">6201 9178 0,'-25'0'16,"25"25"-1,25-25 1,0 0 0,0 0-16,0 0 15,-1 0-15,1 0 16,-25 24 31,0 1-32,0 0 1,-25 0-16,25 0 0,0-1 0,0 1 16,-24 0-16,24 0 0,0 24 15,0-24-15,0 0 0,-25 0 16,25 0-1,0-1-15,-25 1 0,25 0 16,-25-25-16</inkml:trace>
  <inkml:trace contextRef="#ctx0" brushRef="#br0" timeOffset="81325.3465">6176 9649 0,'-24'0'0,"24"-25"16,-25 25 0,74-25 15,-24 25-31,0 0 0,0 0 15,0 0-15,-1 0 0,1-24 16,0 24-16,0 0 16,0-25-16,-1 25 0,1-25 15</inkml:trace>
  <inkml:trace contextRef="#ctx0" brushRef="#br0" timeOffset="81770.2792">6697 9054 0,'0'0'0,"-25"25"47,25-1-32,-24-24 1,24 25-16,0 0 16,-25 0-16,25 0 15,0-1-15,0 1 16,-25 0-16,25 25 0,-25-1 0,25-24 16,-25 0-16,25 24 0,-24 1 15,24 0-15,-25-26 0,25 1 16,0 25-16,-25-1 0,25-24 15,0 0-15,-25 25 16,25-26-16,0 26 0,-25-25 16,25 0-16,0-1 15,0 1 1,0-50 15,25 1-31,0-1 16</inkml:trace>
  <inkml:trace contextRef="#ctx0" brushRef="#br0" timeOffset="82210.6509">6772 9599 0,'0'0'0,"0"-24"16,0 48 31,0 1-31,0 0-16,0 0 15,0 0 1,-25-1-16,25 1 15,0 0 1,25-25 0,-25 25-16,24-25 15,1 0-15,0 0 16,0-25-16,0 0 16,-25 0-1,25 1-15,-25-1 0,0 0 16,0 0-16,-25 0 15,25 1-15,-25 24 16,0-25-16,0 25 16,0 0-16</inkml:trace>
  <inkml:trace contextRef="#ctx0" brushRef="#br0" timeOffset="96648.9051">10815 10244 0,'-25'0'16,"25"-24"0,-25 24-16,25-25 31,0 0-16,-25 25-15,25-25 16,-49 25 0,24 0-16,0 0 0,0-25 15,1 25-15,-1 0 0,-25 0 16,1-24-16,24 24 0,0 0 16,0 0-16,-49 0 0,49 0 15,-25 0-15,26 0 0,-1 0 0,-25 0 16,-24 24-16,24-24 0,25 0 15,-24 0-15,24 25 0,-50 0 16,51-25-16,-1 0 0,0 0 16,0 25-16,-24-25 0,-1 25 15,25-1-15,0-24 0,1 25 16,-1-25-16,-25 25 0,1 0 16,24-25-16,0 25 0,0-1 15,0-24-15,-24 50 0,24-25 16,0 0-16,0-1 15,-24 26-15,24-50 0,0 25 16,0 0-16,1-1 0,-1 1 16,-25 0-16,25 0 0,0 0 0,25-1 15,-24 1-15,-1 25 16,25-25-16,0-1 16,0 1-16,0 0 0,0 0 0,0 0 15,0-1-15,0 1 0,0 0 16,0 25-16,25-26 15,-25 1-15,24 0 0,-24 0 16,25 25-16,0-26 0,-25 1 16,25-25-16,0 25 0,0 25 15,-1-26-15,51 1 0,-50 0 16,24-25-16,1 50 0,-1-50 16,-24 24-16,25-24 0,-25 25 15,49 0-15,-49 0 0,24-25 16,-24 25-16,25-25 0,-25 24 15,49-24-15,-49 25 0,24-25 0,1 0 16,-25 25-16,74-25 16,-74 0-16,25 25 0,-1-25 15,-24 0-15,25 0 0,24 0 16,-24 25-16,-1-25 0,-24 0 16,25 0-16,24 24 0,-24-24 0,-26 0 15,26 0-15,0 0 0,-1 25 16,26-25-16,-51 25 0,26-25 15,0 0-15,-26 25 0,76-25 16,-76 25-16,26-25 0,0 0 16,-1 0-16,26 24 0,24-24 15,-49 0-15,-1 25 0,1-25 16,-1 0-16,51 25 0,-51-25 0,1 0 16,-25 0-16,24 0 15,-24 0-15,49 0 0,-49 0 16,0 0-16,0 0 0,0-25 15,49 0-15,-49 25 0,0-24 16,0 24-16,24-25 0,-24 25 16,49-25-16,-49 0 0,0 25 0,25-25 15,-26 1-15,26-1 16,-25 25-16,0-25 0,-1 25 0,-24-25 16,25 0-16,0 1 0,0-1 15,-25 0-15,25 0 16,-1 0-16,-24 1 0,25-1 15,-25 0-15,0 0 0,25 0 16,-25 1-16,25-1 0,-25 0 16,0 0-16,0 0 0,0-49 0,0 49 15,0 0-15,0 0 0,-25-24 16,25 24-16,-25-49 0,0 49 16,25-25-16,-24 25 0,24 1 15,-50-51-15,50 50 0,-25 1 16,0-1-16,1 0 0,-1 0 15,-50-24-15,51 24 0,-1-25 16,-25 25-16,25 1 0,-74-26 16,74 25-16,-24 0 0,-1 1 15,-24-1-15,24-25 0,-99 1 16,75 24-16,-25 0 0,-1 0 16,26 0-16,-100-24 0,75 49 0,0-25 15,24 25-15,-24 0 0,25-25 16,-100 25-16,125 0 0</inkml:trace>
  <inkml:trace contextRef="#ctx0" brushRef="#br0" timeOffset="98470.6045">10071 10592 0,'-25'0'0,"0"0"16,25 24 62,0 1-63,0 0 1,-25 0-16,25 0 16,0-1-16,0 1 15,0 0-15,0 0 0,0 24 16,0-24-16,0 0 0,-25 0 16,25 0-16,0 24 0,0-24 15,0 0-15,0 0 0,0-1 16,-24 1-16,24 0 0,0-50 47,0 0-47,0-24 15,0 24-15,-25 0 0,25-24 16</inkml:trace>
  <inkml:trace contextRef="#ctx0" brushRef="#br0" timeOffset="98930.3813">9922 10790 0,'0'-25'0,"0"50"0,25-99 0,-1 49 16,1 0-16,-25 0 15,25 0-15,0 25 16,0-24-16,0 24 16,-1 0-16,1 0 15,-25 24-15,25-24 16,0 25-16,-25 0 16,0 0-16,0 0 15,-25-1-15,0 1 16,-24 0-16,24-25 15,0 25-15,0-25 16,0 0-16,0 0 0,50 0 31,25 0 1,-25 0-32,0 0 0,-1 0 15,1 25-15,0-25 16,-25 24-16,25-24 0,0 25 15,-25 0-15,24 0 0,-24 0 16,0-1-16,0 1 16,-24 0-16,-1 0 15,0 0-15,-25-25 16,26 0-16,-1 0 16,0 0-16,0 0 15,0 0-15,25-25 0,-25 25 16,25-25-16,0 0 15,25 0 1,25 1-16</inkml:trace>
  <inkml:trace contextRef="#ctx0" brushRef="#br0" timeOffset="99221.6172">10492 10616 0,'0'0'0,"0"-24"16,0 48 15,0 1-15,0 0-16,0 0 0,0 0 16,0-1-16,0 1 0,-24 0 15,24 49-15,0-49 0,-25 0 16,25 0-16,0 0 0,-25-1 0,25 26 15,0-25-15,0 0 16,0-1 0,0-48 15</inkml:trace>
  <inkml:trace contextRef="#ctx0" brushRef="#br0" timeOffset="99593.8286">10641 10864 0,'0'-24'0,"0"48"0,0-73 31,0 74 1,0-1-32,-25-24 0,25 25 15,-24 0-15,24 0 0,-25 0 0,25-1 16,-25 1-16,25 0 15,0 0-15,25 0 16,0-25 0,-1 0-16,1 0 15,0 0-15,0-50 16,0 25-16,-25 0 0,0 1 16,0-1-16,0-25 0,-25 25 15,0 1-15,0-1 16,0 25-16,1 0 31,24 25-31,0-1 16,24-24-1,1 0-15,0 0 16</inkml:trace>
  <inkml:trace contextRef="#ctx0" brushRef="#br0" timeOffset="99858.2053">10988 10889 0,'0'-25'0,"0"50"0,25-50 0,-25 1 31,-25 24-15,1 0 0,-1 24-16,0 1 15,0 0-15,25 0 16,-25 0-16,25 24 15,0-24-15,0 0 16,25 0-16,0-25 0,0 0 16,-25 24-16,25-24 15,-1 0-15,1 0 16,0-49-16,25 24 16</inkml:trace>
  <inkml:trace contextRef="#ctx0" brushRef="#br0" timeOffset="100106.5443">11286 10740 0,'0'0'15,"0"25"17,0 0-32,0 0 15,0 24-15,-25-24 0,25 0 16,0 0-16,0 0 0,-24 24 15,24-24-15,-25 0 0,25 0 16,0-1-16,0 1 16,0-50 15,25 1-31</inkml:trace>
  <inkml:trace contextRef="#ctx0" brushRef="#br0" timeOffset="100987.3533">11435 10939 0,'0'-25'0,"0"50"0,0-75 16,-25 50 15,0 0-15,1 25 0,-1 0-16,0 0 15,0-25-15,25 24 16,0 1-16,0 0 0,25 0 15,-25 0-15,25-25 16,0 0-16,-1 24 16,1-24-16,0 0 15,0 0-15,0 0 16,-1 0-16,1-24 0,0 24 16,0-25-16,24 0 15,-49 0-15,25 25 0,-25-25 16,25 1-16,-25-1 15,-25 0 1,0 25 0,1 0-16,-1 25 15,25 0-15,-25-25 0,25 24 16,0 1-16,0 0 0,-25 0 16,25 0-16,0-1 15,0 1-15,25-25 16,0 0-16,0 0 15,-1 0-15,1 0 0,0 0 0,25 0 16,-26 0-16,1-25 16,25 25-16,-25-24 0,-1 24 15,1 0-15,0-25 16,0 0-16,0 25 16,-25-25-16,0 0 15,0 1 1,-25 24-1,0-25 1,0 25-16,0 0 16,1 25-16,-1-1 15,0 1-15,25 0 0,-25 0 16,25 0-16,0 24 16,0-24-16,25-25 15,-25 25-15,25-25 0,0 0 0,-1-25 16,1 25-16,-25-25 15,50-24-15,-50 24 0,25 0 16,-1 0-16,-24 0 0,25-24 16,0-1-16,0 25 0,0 1 15,-25-1-15,24 0 0,-24 0 16,25-24-16,-25 24 16,-25 50 15,1 24-16,-1-24-15,25 25 16,0-26-16,-25 51 0,25-50 0,0-1 16,0 26-16,0-25 0,0 0 15,0 24-15,0-24 0,0 0 16</inkml:trace>
  <inkml:trace contextRef="#ctx0" brushRef="#br0" timeOffset="102886.5848">12750 10840 0,'24'0'62,"1"0"-15,0 0-31,0 0-1,0 0-15,-1 0 16,-24-25-16,25 25 16,0-25-16,0 25 15,-25-25-15,25 25 0,-1-25 16,1 1-16,0-1 15,0 0 1,0 25-16,-1-25 16,1 0-16,0 25 15,-25-24-15,25-1 16,0 0-16,0 0 16,-25 0-1,24 1-15,-24-1 0,25 25 16,-25-25-16,0 0 0,25 25 15,0-49-15,-25 24 0,25 0 16,-25 0-16,24 0 16,-24 1-16,25-1 15,-25 0-15,0 0 0,0 0 16,25 1-16,-25-1 16,0 0-16,25 0 0,-25 0 0,0 0 15,0 1-15,0-1 16,0-25-16,0 25 0,0 1 15,0-1-15,0-25 16,0 25-16,0 1 0,0-1 16,0 0-16,0-25 0,0 26 15,0-1-15,0 0 0,0-25 16,0 1-16,0 24 16,0 0-16,0 0 0,0 1 0,0-1 15,-25-25-15,25 25 16,-25 1-16,25-1 0,-25-25 15,25 25-15,0 1 16,0-1-16,0 0 0,0-25 16,0 25-16,0 1 0,0-1 15,0 0-15,-24 0 0,24 0 16,-25 1-16,25-1 0,-25 0 16,25 0-16,0 0 15,-25 1-15,25-1 16,0 0-16,-25 0 15,25 0-15,-24 1 16,24-1-16,-25 0 16,25 0 15,-25 25-31,0 0 31,0 0-31,25 25 16,-25 0-16,1-25 15,-1 25-15,25-1 0,-25-24 0,25 25 16,-25 0-16,0 0 16,25 0-16,-24-25 15,24 24-15,0-48 32,0-1-17,24 25-15,-24-25 0,0 0 16,25 0-16,-25 1 0,25-1 15,0 0-15,0 0 16,-25 0-16,24 25 16,-24-24-1,25 24-15,0 0 16,0 0 0,0 0-16,-25 24 0,25-24 15,-1 0-15,26 25 0</inkml:trace>
  <inkml:trace contextRef="#ctx0" brushRef="#br0" timeOffset="104841.7085">13965 9153 0,'0'-25'0,"-25"25"16,25-25 0,25 25 62,0 25-78,0-25 15,-1 0-15,1 0 16,0 0-16,-25 25 16,25-25-16,-50 0 47,25 25-32,0 0-15,-25-1 16,25 1-16,0 0 15,0 0-15,0 0 0,0-1 16,-25 1-16,25 0 16,0 0-16,-24 0 15,-1-25 1</inkml:trace>
  <inkml:trace contextRef="#ctx0" brushRef="#br0" timeOffset="104979.9213">13940 9451 0,'-25'-25'15,"75"50"-15,-75-25 0,0-50 0,1 50 16,24-25-1,24 25 1,1 0-16,0 0 16,0 0-16,0 0 15,24 0-15,-24 0 0,0-25 16,0 25-16</inkml:trace>
  <inkml:trace contextRef="#ctx0" brushRef="#br0" timeOffset="105260.1826">14461 8930 0,'0'0'0,"25"0"15,-25-25-15,0 50 32,-25 24-17,25-24-15,-25 0 16,1 0-16,-1 49 15,25-49-15,-25 0 0,25 0 16,-25-1-16,0 26 0,0 0 16,1-1-16,24-24 0,-25 0 15,25 0-15,-25 24 0,25-24 16,-25 0-16,25 0 16,25-25-1</inkml:trace>
  <inkml:trace contextRef="#ctx0" brushRef="#br0" timeOffset="105522.2403">14486 9302 0,'25'0'0,"-25"25"31,0-1-15,0 1-16,0 0 0,0 0 15,0 0-15,25-1 16,-1-24-16,1 0 16,0 0-16,0 0 15,-25-24-15,0-26 16,0 25-16,-25 0 16,-25 1-1,26 24-15,-1 0 0,0 0 16,0 24-16</inkml:trace>
  <inkml:trace contextRef="#ctx0" brushRef="#br0" timeOffset="106119.1969">14287 10294 0,'0'-25'16,"0"0"-16,0 1 15,25-1 1,-25 0-1,0 0-15,0 0 16,0 1 0,-25 24-16,1 0 15,-1 0-15,-25 24 0,25 1 16,1-25-16,24 25 16,-25 0-16,25 24 0,-25-49 15,25 25-15,0 0 0,25 0 16,0-25-1,-1 0-15,1 0 16,25-25-16,-25 0 16,-1 0-16,1 1 0,0-1 15,25-50-15,-25 51 0,-25-26 16,24 25-16,1 0 0,0-24 16,-25 24-16,0 0 15,-25 25 1,25 25-16,-25-25 0,25 49 15,-24-24-15,24 0 0,-25 25 16,0-25-16,25-1 0,0 26 16,0-25-16,0 24 0,0-24 0,0 0 15,0 0-15,25-25 0,-25 25 16,25-25-16,-1 0 16,1-25-16</inkml:trace>
  <inkml:trace contextRef="#ctx0" brushRef="#br0" timeOffset="106933.9343">14734 10071 0,'0'0'0,"-25"0"15,0 0-15,25 25 16,-24-25-16,24 24 0,-25 1 0,25 0 16,0 0-16,0 0 15,0-1-15,25-24 16,-25 25-16,24-25 0,1 0 15,-25-25 1,25 1-16,-25-1 0,0 0 16,0 0-16,0-24 0,-25 24 15,0 25 1,1 0-16,-1 0 16,25 25-1,25-25 1,-1 0-16,1 0 15,0 0-15,0 0 0,0-25 16,-1 25-16,1 0 16,-25 25 15,25-25-15,-25 24-16,0 26 15,0-25-15,0 0 16,25-25-1,0 0 1,-25-25-16,24-25 0,1 50 0,-25-25 16,25 1-16,0-1 0,0-25 15,-1 50 1,-24 25 0,-24 0-1,24 0-15,-25-1 16,25 1-16,0 0 0,0 0 15,25-25 1,-1 0-16,1 0 16,25-25-16,-25 25 0,-1 0 15,-24-25-15,25 25 0,0 0 16,0-25-16,-25 1 16,25 24-16,-25-25 15,24 25 16,1-25-31,0 25 16,-25-25-16,-25 25 47,25 25-31,-25-25-16,25 25 15,0 0-15,25-1 16,0-24-16,0 25 0,0-25 15,0 0-15,-1 0 0,26 0 16,-25 0-16,0 0 0</inkml:trace>
  <inkml:trace contextRef="#ctx0" brushRef="#br0" timeOffset="111590.7573">6648 10244 0,'24'0'0,"-24"-24"0,0-1 31,-24 25-15,-1 0 0,0 0-1,0 25-15,0-1 0,1-24 16,24 25-1,-25-25-15,25 25 16,25-25 0,-1 25-16,1-25 0,0 0 15,0 0-15,0 25 0,-1-25 16,1 24-16,-25 1 16,-25-25-1,25 25-15,-24-25 16,-26 25-1,25-25-15,25-25 47,25 0-47</inkml:trace>
  <inkml:trace contextRef="#ctx0" brushRef="#br0" timeOffset="111791.1905">6896 10120 0,'0'0'15,"0"-24"-15,0 48 32,-25 1-17,25 0-15,0 25 0,0-26 16,0 1-16,0 0 0,0 0 16,0 0-16,0 24 0,0-24 15,0 0-15,0 0 0,-25-1 16,0-24-1</inkml:trace>
  <inkml:trace contextRef="#ctx0" brushRef="#br0" timeOffset="112593.6354">6772 10368 0,'-25'-24'0,"25"-1"32,25 0-17,-1 25-15,1 0 16,0 0-16,0 0 15,0 0-15,24 0 0,-24 0 16,0 0-16,0 0 0,0 0 16,-1 0-16,1 0 0,-25-25 0,25 25 15,0 0-15,-50 0 47,0 0-31,0 25-1,1-25-15,24 25 0,-25 0 16,25-1 0,25-24-1,-1 0-15,-24-24 16,25 24-16,0 0 0,25-25 16,-50 0-16,0 0 15,24 25-15,-24 25 31,-24 0-31,24 0 16,0-1-16,24-24 16,1 0-1,-25-24-15,25 24 16,-25-25-16,25 25 0,0 0 16,-25-25-16,0 0 15,0 50 16,-25 0-15,25 0-16,0-1 16,0 1-1,25-25-15,-1 0 16,-24-49-16,25 49 16,0-50-16,-25 25 15,0 0 1,25 1-16,-25-1 15,0 0 1,25 0-16,-25 0 0,24 25 0,-24-24 16,0-1-16,25 0 15,-25 0-15,25 25 0,-25-25 16,0 50 15,0 25-31,0-25 16,0-1-16,0 1 0,0 25 15,0-25-15,0 24 0,0-24 16,0 0-16,0 0 0,0-1 16,25 1-16,-25 0 0,0 0 15</inkml:trace>
  <inkml:trace contextRef="#ctx0" brushRef="#br0" timeOffset="112692.4432">7417 10368 0,'-25'0'0,"74"0"31,-24-24-31,0 24 0,25 0 16</inkml:trace>
  <inkml:trace contextRef="#ctx0" brushRef="#br0" timeOffset="121927.5014">13618 3969 0,'-25'0'0,"25"25"31,0-1 0,0 1-31,0 0 16,-25 0-16,25 0 16,0 24-16,-25-24 0,25 0 0,0 0 15,0-1-15,-24 51 0,24-50 16,0-1-16,-25 26 0,25-25 16,0 0-16,0-1 0,0 1 15,-25 0-15,25 0 16,0-50 15</inkml:trace>
  <inkml:trace contextRef="#ctx0" brushRef="#br0" timeOffset="122384.1615">13891 4242 0,'-25'0'32,"25"24"-32,0 1 15,0 0-15,-25 0 16,25 0-16,0-1 0,-25 1 15,25 0-15,0 0 0,-25 0 16,25-1-16,-24 26 0,24-25 0,0 0 16,0-1-1,-25-24-15,25-24 32,0-1-32,0 0 0,0 0 0,0 0 15,0 1-15,0-1 0</inkml:trace>
  <inkml:trace contextRef="#ctx0" brushRef="#br0" timeOffset="122622.3204">13816 4266 0,'0'0'0,"25"-24"16,0 24 0,-25-25-16,25 25 0,-1-25 15,1 25-15,0 0 0,0 0 16,0 0-16,-25 25 16,24 0-16,-24-1 0,0 1 15,-24 0 1,24 0-16,-25-25 0,25 25 0,-50-25 15,50 24-15,-25-24 0,1 0 16,24-24 0,0-1-1,24 0-15,1 0 16,0 0 0,0 25-16,0-24 0,-1-1 15</inkml:trace>
  <inkml:trace contextRef="#ctx0" brushRef="#br0" timeOffset="123097.9906">14238 4167 0,'0'0'0,"0"25"0,25-25 16,-25 25-1,0 0-15,0-1 16,0 1 0,0 0-1,-25-25-15,25 25 16,25-50 31,-1 25-47,1-25 15,0 25-15,0-25 16,-25 1-16,25 24 16,-25-25-1,0 50 16,-25-1-31,25 1 16,0 0-16,0 0 16,25-25-1,0 0-15,-1 0 0,1-25 16,-25 0 0,25 25-16,-25-25 15,0 1 1,0-1-16,-25 25 0,25-25 15,-25 25 1,25-25 0,25 25 15</inkml:trace>
  <inkml:trace contextRef="#ctx0" brushRef="#br0" timeOffset="123698.0874">14709 4217 0,'25'0'15,"-50"0"-15,75 0 0,-25 0 0,-1 0 16,-24-25-16,-24 25 31,-1 0-31,-25 0 16,25 25-16,1-25 0,-1 0 16,0 0-16,0 25 15,50-25 1,0 0-1,0 0-15,-1 0 16,1 0-16,0 0 16,-25 24-16,0 26 15,0-25-15,0 0 16,0-1-16,0 1 0,0 50 16,-25-51-16,25 1 0,0 0 15,0 0-15,-25-25 0,1 49 16,-1-49-16,0 25 15,0-25-15,0-25 16,25-24-16,0 24 16,25-25-16,-25 26 15,50-1-15,-25 0 0,-1 0 0,1 0 16,25-24-16,-25 24 0,24 0 16,-24 0-1,0 25-15,0-24 0,-1 24 16,-24 24 15,0 26-15,0-25-16,0 0 15,0-1 1,25-48 0,-25-1-1,25 25-15,-25-25 0,0 0 16,25 0-16,-25 1 15,25 24-15,-1 0 16,1 0 0,0 0-16</inkml:trace>
  <inkml:trace contextRef="#ctx0" brushRef="#br0" timeOffset="124238.9959">15379 4266 0,'0'0'0,"25"0"16,-25-24-16,-50 24 15,25 0 1,0 0-16,1 0 16,-1 24-16,0-24 15,0 25-15,25 0 16,25-25 0,0 0-1,0 0 1,-1 0-16,1-25 15,0 25-15,-25-25 16,25 25-16,-25 25 31,-25 0-31,0-25 16,25 25-16,25-25 16,0 0-1,25 0 1,-26-25-16,1 0 15,0 25-15,-25-25 0,25 25 16,-50 25 15,25 0 1,25-25-17,-25-25 1,25 25-16,-1-25 0,1 25 15,0 0 1,-25 25 15,25-25-15,0 0 0,-1 0-16</inkml:trace>
  <inkml:trace contextRef="#ctx0" brushRef="#br0" timeOffset="125386.3684">19546 4762 0,'0'0'0,"-25"0"0,25-24 16,-25 24 0,25 24-1,0 1 1,0 25-16,0-25 16,0 0-16,-24-1 0,24 1 0,0 0 15,-25 25-15,25-26 0,0 1 16,-25 0-16,25 25 0,0-1 15,-25-24-15,25 0 0,0 0 16,0-1-16,0 1 16,-25-25-1,25-49 1,0 24-16,0 0 16,25-49-16,-25 49 0,25 0 15,-25-25-15,25 26 16</inkml:trace>
  <inkml:trace contextRef="#ctx0" brushRef="#br0" timeOffset="125621.815">19496 4812 0,'25'-50'0,"-50"150"16,50-224-16,-50 198 0,75-198 0,-25 99 0,-25 0 16,25 25-16,0-24 0,-1-1 15,1 25-15,0 0 0,0 0 16,0 0-16,-1 25 16,1-25-16,-25 24 0,25-24 15,-25 25-15,0 0 0,0 0 16,0 0-16,0-1 0,-25 1 15,-24 25-15,24-50 16,25 25-16,-25-25 0,0 25 0,0-25 16,1 0-16,-1 0 0,0 0 15,0 0-15,0 0 16,25-25 0,25 25-1</inkml:trace>
  <inkml:trace contextRef="#ctx0" brushRef="#br0" timeOffset="126192.5034">19869 4936 0,'0'0'0,"0"25"0,0 0 16,-25-25-16,25 25 0,0-1 0,-25-24 16,0 50-16,25-25 15,0 0-15,-25-25 0,25 24 16,0-48 15,25-1-31,-25 0 0,25 0 16,-25 0-16,25-24 0,-25 24 15,25 0-15,-25 0 0,24 25 16,-24-24-16,25 24 0,0 0 31,0 24-31,0-24 16,-1 0-1,1 25-15,0-25 16,-25 25 31,0 0-31,-25 0-16,25-1 15,-25-24-15,25 25 16,0 0-16,0 0 0,0 0 15,25-25 1,0 0-16,0 0 16,0-25-16,-1 0 15,1 0-15,-25 0 16,25 25-16,-25-24 0,0-26 16,0 25-16,-25 0 15,0 1 1,1 24-1,24 24 1,24-24 0,1 25-16</inkml:trace>
  <inkml:trace contextRef="#ctx0" brushRef="#br0" timeOffset="127328.7692">20365 4936 0,'-25'0'63,"25"-25"-63,-25 25 15,0 0 17,0 25-17,1 0-15,-1 0 16,0 0-16,0-1 15,25 1 1,25-25 0,25 0-16,-26 0 15,1-25-15,0 1 0,0 24 16,-25-25-16,25 25 16,-25 25-1,-25-1 1,25 1-16,0 0 15,-25 0-15,25 24 0,0-24 0,0 25 16,0-25-16,-25 24 0,25-24 16,-25 49-16,25-24 0,-24-25 15,24 0-15,-25-1 0,0 26 16,0-25-16,25 0 16,-25-25-16,25-25 0,0-25 15,0 25-15,0 1 16,25-26-16,-25 0 0,25 26 15,-25-26-15,25 25 0,0-24 16,24-26-16,1 50 0,-25 1 16,-1-1-16,1 0 0,25-25 15,-25 26-15,-1 24 16,-24 24 0,0 1-1,25-25-15,-25 25 0,0 0 16,0 0-16,-25-25 15,1 24-15,24 1 16,24-50 15,1 1-31,0-26 16,-25 25-16,25 25 0,0-25 16,-25 1-16,24-1 15,1 25-15,0 0 16,0 25-1,-25-1-15,25-24 16,0 25-16,-1-25 16,-24 25-16,25-25 15,0 0-15,0 0 16,-25-25-16,0 0 16,-25 25 15,0 0-31,0 0 15,1 25-15,-1-25 16,0 25-16,25 0 16,0 0-16,25-25 15,24 0 1,-24-25-16,0 25 16,-25-25-16,25 25 0,-25-25 0,25 25 15,-25-25-15,-25 50 31,25 0-31,0 0 16,25-25 15,-1-25-15,-24 0 0,25 25-16,0 0 15,-25 25 16,25-25-31,-25 25 16,25 0-16,-1-25 16,1 0-16,25 0 15</inkml:trace>
  <inkml:trace contextRef="#ctx0" brushRef="#br0" timeOffset="128077.8171">21754 4638 0,'0'0'0,"0"-24"0,25 24 16,-25-25-16,0 50 31,0-1-15,0 1-16,-25 25 0,25-1 15,-25-24-15,25 0 0,-25 0 16,25 49-16,-25-49 0,25 25 15,-25-25-15,25-1 0,0 1 16,-24 25-16,24-25 0,0-1 16,24 1-1</inkml:trace>
  <inkml:trace contextRef="#ctx0" brushRef="#br0" timeOffset="128779.2167">22870 4638 0,'0'0'0,"0"-24"16,0-1-16,0 0 15,0 50 17,0 24-17,0-24-15,0 0 0,25 0 16,-25 0-16,0 49 0,-25-49 16,25 25-16,0-26 0,-25 26 15,25-25-15,-25 24 0,25-24 0,-24 0 16,24 0-16,-25 0 15,25-50 1,0-25 0,0 1-16,0 24 15,25 0-15,-25-25 0,24 1 0,-24-51 16,25 51-16,0 24 0,0-25 16,-25 1-16,49-1 0,1 25 15,-25 25-15,0-24 0,-1 24 16,1 0-16,0 24 0,0-24 15,0 25-15,-25 0 0,0 0 0,0 0 16,0 24-16,0-24 16,-25-25-16,25 25 0,-25 0 0,0-1 15,0 1-15,1-25 16,-1 0-16,0 25 0,0-25 16,0 0-16,25-25 15,25 25 1,-25-25-16,25 25 0,0 0 15</inkml:trace>
  <inkml:trace contextRef="#ctx0" brushRef="#br0" timeOffset="129033.5407">23292 4812 0,'24'25'16,"-24"0"-16,0 0 16,-49-25-16,49 24 15,-25 1-15,0 0 16,25 0-1,25-75 1,0 25 0,0 25-16,-1-24 0,-24-1 15,25 0-15,25-25 0,-50 25 16,25 25-16,-1-24 0,1 24 16,-25-25-16,25 25 0,-25 25 31,25-1-31,-25 1 15,25 0-15</inkml:trace>
  <inkml:trace contextRef="#ctx0" brushRef="#br0" timeOffset="129898.9027">23614 4887 0,'0'0'0,"0"24"0,25-24 15,0 0-15,-25-24 16,24 24 0,-24-25-1,-24 25 1,-1 0-16,0 0 15,-25 25-15,50-1 0,-24-24 16,24 25 0,0 0-16,24 0 15,1-25-15,0 0 0,0 0 16,0 0-16,-1 0 0,1 0 16,0-25-16,0 25 0,0-25 15,-1 0-15,1 25 0,-25-24 16,0-1-16,0 0 0,-25 0 15,1 25 1,-1-25-16,0 25 16,50 25-1,0 0 1,-1-25-16,1 0 0,25 25 16,-25-25-16,0 0 15,-1 0-15,1 0 16,0 0-16,0 0 0,-25-25 15,0 0-15,-25 25 16,0-25 0,-24 25-16,24 25 15,25 0 1,-25 25-16,25-26 16,0 1-16,0 0 15,25 25-15,-25-26 0,0 1 16,0 0-16,0 0 15,-25 24-15,0-24 0,25 25 0,-25-25 16,0-1-16,25 1 0,-24 0 16,-1 0-16,0-25 0,25 25 15,-25-25-15,25-50 16,0 25 0,25 0-16,25-24 0,-26 24 15,1-25-15,0 26 0,0-1 16,0-25-16,49-24 0,-49 49 0,25-25 15,-26 26-15,1-1 0,25-25 16,-25 50-16,-25-25 0,24 25 16,-24-25-1,0 75 1,-24-50-16,24 25 0,-25 0 16,25 0-16,0-1 0,-25 1 15,25 0-15,0 0 16,0 0-16,25-25 31,0-25-31,-1 0 16,1 0-16,0 0 15,0 1-15,0-1 16,-1 25-16,1-25 16,0 25-16,0-25 15,0 25 1</inkml:trace>
  <inkml:trace contextRef="#ctx0" brushRef="#br0" timeOffset="130479.3333">24557 4887 0,'24'0'0,"-48"0"0,73 0 16,-24 0-16,-25-25 16,-25 25-1,0 0 1,1 0-16,-1 0 0,0 0 15,0 0 1,0 25-16,25-1 0,0 1 16,25-25-1,0 0-15,0 0 16,0 0-16,-1 0 16,1-25-16,0 25 15,0-24-15,-25-1 16,0 50-1,0-1 1,0 1-16,0 0 16,25-25 15,-1 0-15,1-25-16,0 0 15,-25 1 1,25-1-16,0 25 15,-25 25 17,-25-25-17,25 24-15,25-24 32,-1 0-17,-24-24-15,25 24 16,0 0-16,-25 24 47,25-24-32,0 0-15,-25 25 16,25-25-16,-1 0 0</inkml:trace>
  <inkml:trace contextRef="#ctx0" brushRef="#br0" timeOffset="130827.9543">25450 4589 0,'24'0'31,"1"0"-31,0 0 16,0 25 0,0 24-16,-1-49 15,-24 25-15,0 0 0,0 0 16,-24-1-16,24 1 0,-25 0 16,0-25-16,0 25 0,0 0 15,1 0-15,24-1 16,24-24-1,1 0-15,25 0 0,-25 0 16,24 25-16,50-25 16,-24 0-16,-26 0 0,1 0 15,-25 25-15</inkml:trace>
  <inkml:trace contextRef="#ctx0" brushRef="#br0" timeOffset="132309.799">22225 4366 0,'0'-25'0,"25"25"15,-25 25 17,0-1-32,0 1 15,0 0-15,0 0 16,0 0-16,0-1 0,0 1 15,0 25-15,-25-25 16,25 24-16,0-24 0,0 0 16,0 49-16,-25-49 0,25 25 0,0-25 15,0-1-15,0 1 0,0 50 16,0-51-16,0 1 0,0 25 16,0-25-16,-25 24 0,25-24 15,0 25-15,0-26 0,0 1 16,0 0-16,0 25 0,0-26 15,0 1-15,0 0 0,0 0 16,0 24-16,0-24 0,0 0 16,0 0-16,0 0 0,0-1 15,0 1-15,0 0 0,0 0 16,0 0-16,-24 24 0,24-24 16,-25-25-16,25 25 15,0 0-15,0 0 0,-25 24 0,25-24 16,0 0-16,0 0 0,0 24 15,0 1-15,0-25 0,0-1 16,0 26-16,0-25 0,0 0 16,0 49-16,0-24 0,0-26 0,0 26 15,25-25-15,-25 49 16,0-24-16,0-25 0,0 24 16,25 1-16,-25-25 0,0 74 15,0-49-15,0-1 0,0 1 16,0-1-16,24 51 0,-24-51 0,0 1 15,0-1-15,0 1 0,0 0 16,25 24-16,-25-24 16,0-1-16,25 1 0,-25-1 0,0 26 15,0-26-15,25 1 0,-25 0 16,0-1-16,0 26 0,0 24 16,0-49-16,0-1 0,0 1 15,0-1-15,0 26 0,25-26 16,-25 1-16,0 24 0,0-24 15,0 0-15,24 49 0,-24-50 16,0 1-16,0 0 0,25-1 0,-25 51 16,0-51-16,0 1 0,25-1 15,-25 1-15,0 0 0,0 49 16,0-50-16,0 1 0,0 24 16,0-24-16,0 49 0,0-49 15,0-1-15,0 26 0,0-26 16,0 1-16,0 49 0,0-49 0,0 24 15,0-24-15,0 0 16,-25 74-16,25-75 0,0 1 16,0 24-16,0-24 0,0-1 15,0 51-15,0-26 0,0-24 0,0-1 16,0 1-16,-25 49 0,25-49 16,0-1-16,0 1 0,-24 0 15,24-1-15,0 50 0,-25-49 16,25 0-16,0-1 0,0 26 15,0 24-15,0-50 0,0 1 16,-25 0-16,25-1 0,0 1 0,-25 24 16,25-24-16,0 0 0,0-1 15,-25 1-15,25 24 0,0-24 16,-24-1-16,24 1 16,0 0-16,0-26 0,0 76 15,-25-51-15,25-24 0,0 25 0,0-26 16,0 51-16,0-50 0,-25-1 15,25 1-15,0 25 0,0-25 16,-25-1-16,25 1 0,0 0 16</inkml:trace>
  <inkml:trace contextRef="#ctx0" brushRef="#br0" timeOffset="135333.4603">18107 5904 0,'0'-25'0,"-24"25"109,24 25-93,0-1 0,0 1-1,-25 0-15,25 25 16,0-26 0,-25 1-16,25 0 0,0 0 15,0 0-15,0-1 16,-25 1-16,25 0 15,0-50 17,0 0-17,0 1-15</inkml:trace>
  <inkml:trace contextRef="#ctx0" brushRef="#br0" timeOffset="136005.4843">18083 5631 0,'0'0'0,"-25"0"0,25-25 16,-25 25 15,25-25-31,-25 25 16,0 0-16,1 0 16,-1 0-16,25 25 15,-25-25-15,25 25 16,-25-25-16,0 24 0,1 1 0,-1-25 15,25 25-15,-25 0 0,0 0 16,0 24-16,1-24 16,24 0-16,-25 0 0,0-25 15,0 49-15,25-24 0,-25 0 16,25 0-16,0 0 0,0-1 16,-24 26-16,24-25 0,0 0 15,0-1-15,0 1 0,0 25 0,24-25 16,-24-1-16,25 1 0,0 0 15,25 0-15,-50 0 16,24-25-16,1 24 0,0-24 16,25 25-16,-26-25 0,1 0 15,0 0-15,0 0 0,0 0 16,24-25-16,-24 1 0,0 24 16,0-25-16,-1 0 0,26 0 15,-25 0-15,0 1 0,-1-1 16,-24 0-16,25 0 0,25-24 15,-50-1-15,25 25 0,-1-24 16,-24 24-16,25-50 0,-25 26 0,0 24 16,0 0-16,0 0 0,0 0 15,-25-24-15,1 49 0,-1-25 16,0 25-16,-25 0 16,26 0-16,-1 0 15,25 25-15</inkml:trace>
  <inkml:trace contextRef="#ctx0" brushRef="#br0" timeOffset="136950.2196">18951 5829 0,'0'-25'16,"0"75"31,0-25-47,0 0 16,0-1-16,-25 1 0,25 0 15,-25 25-15,0-26 0,25 26 0,0-25 16,-24 0-16,24 24 0,-25-24 15,25 0-15,0 0 16,-25-25-16,25-25 31,0-25-31,25 25 16,-25 1-16,25-1 0,-25 0 16,24-49-16,1 49 0,0-25 15,-25 25-15,25 1 0,0-1 16,-1-25-16,1 25 0,0 0 15,0 25-15,-25-24 0,25 24 16,-1 0-16,1 0 0,0 0 16,-25 24-16,25 1 15,-25 0-15,0 0 16,0 0-16,-25-25 0,-25 49 16,26-24-16,-1-25 0,0 25 15,0-25-15,-24 25 0,24-25 16,0 0-16,0 0 15,50 0 17,0 25-32,0-1 15,-25 1 1,24 0-16,-24 0 0,25-25 16,-25 25-16,25 24 0,0-24 15,0 0 1,-1-25-16,1 0 15,0 0-15,0 0 0,-25-25 16,25 25-16,-1-50 0,1 50 16,-25-24-16,25-1 0</inkml:trace>
  <inkml:trace contextRef="#ctx0" brushRef="#br0" timeOffset="137318.9411">19348 6003 0,'-25'25'46,"25"-1"-30,0 1-16,0 0 16,-25 0-16,25 0 15,0-1-15,25-24 16,0 0 0,-1 0-16,1 0 15,0-24-15,0 24 0,-25-25 16,25 0-16,-1 25 0,-24-25 15,25 0-15,0 25 0,-25-24 16,0 48 15,0 1-15,-25 0-16,25 0 0,0 0 16,-25-1-16,25 1 15,25-25 1,0 0-1,0-25 1,0-24-16,-25 24 16,25 0-16</inkml:trace>
  <inkml:trace contextRef="#ctx0" brushRef="#br0" timeOffset="137670.0025">19695 6003 0,'-50'49'0,"125"-98"16,-100 49-16,50 25 15,-25-1-15,0 1 16,-25 0-1,25 0-15,0 0 16,0-1 0,25-48 15,-25-1-31,25 25 0,-25-25 0,24 25 16,-24-25-16,25 0 0,0 1 15,0-1 1,0 25-1,-25 25 1,0-1-16,0 1 16,0 0-16,-25-25 15,25 25-15,0 0 0,0-1 16,25-48 15,-1-1-15,1 0-16,0 0 15,0 0-15,0 1 16,-1 24-16</inkml:trace>
  <inkml:trace contextRef="#ctx0" brushRef="#br0" timeOffset="137823.1145">20067 6003 0,'25'0'15,"-50"25"1,25-1 0,-25-24-16,25 25 0,0 0 15,0 0-15,0 0 16,25-50 15,0 25-15,-25-25-16</inkml:trace>
  <inkml:trace contextRef="#ctx0" brushRef="#br0" timeOffset="138289.8686">20166 6028 0,'0'-25'16,"0"50"-16,0-75 0,0 75 46,-25-25-30,50 0 15,0 0-31,0 0 0,0 0 16,-1 0 0,1 0-1,-25 25-15,0-1 31,25-24-31,-25 25 16,25-25-16,24 25 16,-24-25-16,0 0 0,0 0 15,0 0-15,-1 0 0,51-25 16,-50 25-16,-25-25 0,24 25 16,1-24-16,0-1 0,-25 0 15,25 25-15,-25-25 0,0 0 0,0-24 16,-25 49-1,25-25-15,-25 25 16,0 0-16,1 0 0,24 25 16,-25 24-16,25 1 15,-25-25-15,25 0 0,0 24 16,-25-24-16,25 25 0,0 24 16,-25-24-16,25-26 0,0 26 15,-24-25-15,24 49 0,-25-49 16,25 0-16,-25-25 0,0 25 15,0-25-15,-24 0 0,24 0 0</inkml:trace>
  <inkml:trace contextRef="#ctx0" brushRef="#br0" timeOffset="139660.2528">17711 7119 0,'0'-25'0,"0"0"15,24 25 1,1 0-1,25-24-15,-25 24 16,-1 0-16,1 0 0,25 24 16,-50 1-16,0 0 15,25 0-15,-25 0 0,0-1 0,-25 26 16,25-25-16,-50 0 0,25-1 16,1-24-16,-1 50 0,0-25 15,0-25-15,0 0 0,1 25 16,-26-25-16,50-25 15,0 0 1,0 0-16,25 25 16,-25-25-16,25 25 0,24-24 15,-24 24 1,0 0-16,0 0 0,24 0 16,-24 24-16,0-24 0,0 0 15,-1 0-15,26 0 0,-25 25 16,0-25-16,-1 0 15,1 0-15</inkml:trace>
  <inkml:trace contextRef="#ctx0" brushRef="#br0" timeOffset="140048.2486">18207 6896 0,'0'0'0,"0"-25"15,-50-25-15,25 25 0,0 25 16,1-24-16,-1 24 0,-25-25 15,25 25-15,1 0 0,-26 0 16,25 25-16,0-25 0,-49 49 16,24-24-16,26 0 0,-26 25 15,25-26-15,-24 51 0,24-26 16,0 1-16,0 0 0,0-1 0,25 1 16,-25 49-16,25-74 15,0 24-15,0 1 0,25 0 0,25-1 16,-25 1-16,0-25 15,-1-1-15,26-24 0,0 25 16,74-25-16,-75 0 0,1 0 0,24-25 16,-24 1-16,74-26 0,-75 0 15,-24 26-15,25-26 16,-25 0-16,-1 1 0,1-50 16,-25 49-16,0-24 0,0 24 0,-25 0 15,1-24-15,-1 49 0,0 0 16,0 1-16,0-1 0,1 25 15,-1 0-15,0 0 0</inkml:trace>
  <inkml:trace contextRef="#ctx0" brushRef="#br0" timeOffset="140721.739">18926 6821 0,'0'0'15,"-25"0"1,25 50 0,-25 0-16,25-26 15,-24 1-15,24 25 0,0-25 0,-25 74 16,25-74-16,-25 24 16,25-24-16,-25 0 0,25 0 0,-25-1 15,25 1-15,0-50 31,0 1-31,25-1 0,-25 0 0,25-25 16,-25 26-16,50-51 0,-26 26 16,1-1-16,0 25 15,0-24-15,0 24 0,24-25 0,-24 50 16,-25-25-16,25 25 0,0 0 16,-1 25-16,-24 0 15,25 0-15,-25 0 0,0-1 16,0 1-16,0 0 0,-25 0 15,25 0-15,-24-1 0,-26 1 16,25-25-16,-24 25 16,24-25-16,0 0 0,0 0 0,0 0 15,1 0-15,24-25 16,24 25 0,1 0-16,0 0 15,0 0 1,0 25-16,-25 0 0,24 0 15,-24-1-15,25 1 0,0 0 0,0 0 16,-25 0-16,25-1 0,-25 1 16,24 0-16,1 0 15,0-25-15,0 0 0,0 0 16,24 0-16</inkml:trace>
  <inkml:trace contextRef="#ctx0" brushRef="#br0" timeOffset="141081.1564">19447 7144 0,'0'0'0,"0"-25"0,0 50 32,0 0-17,0 24-15,-25-24 16,25 0-16,-25 0 16,25-1-16,0 1 0,0 0 31,25-25-31,0 0 0,-25-25 15,25 25-15,-1-25 0,-24 1 16,50-1-16,-50 0 16,25 25-16,0-25 0,0 0 15,-25 1-15,0 48 32,0 26-17,-25 0-15,25-26 16,0 1-16,-25-25 0,25 25 15,0 0-15,25-25 16,0 0 0,-1 0-16,1-25 0,-25 0 15,25 0-15</inkml:trace>
  <inkml:trace contextRef="#ctx0" brushRef="#br0" timeOffset="141531.9549">19869 7193 0,'0'0'0,"0"25"16,-25-25-16,25 50 15,-25-1 1,25-24 0,-25 0-1,50-25 1,0-25 0,-25 0-16,25 25 0,-1-24 15,-24-1-15,50 0 0,-50 0 16,25 0-16,0 25 0,-25-24 15,24 24-15,1 0 0,-25 24 16,0 1 0,0 0-16,-25 0 15,25 0-15,-24-1 16,24 1 0,24-25-1,1-25-15,0 25 16,25-24-16,-26-1 15,1 25-15,0 0 16,0 0-16,0 0 0,-1 0 16,-24 25-1,0-1-15,-24-24 16,24 25-16,-25-25 16,25 25-16,0-50 31,0 0-16</inkml:trace>
  <inkml:trace contextRef="#ctx0" brushRef="#br0" timeOffset="141944.8807">20166 7144 0,'0'0'0,"0"-25"15,0 50 32,25-25-47,0 25 0,0-25 16,-1 0-16,1 24 0,25-24 15,-25 0-15,-1 0 0,1 0 16,0 0-16,0 0 0,-25 25 63,0 0-63,25-25 15,-1 0-15,1 0 16,25 0-16,-25 0 0,-1 0 15,26-25-15,-25 25 0,49-25 16,-74 1-16,25-1 0,0 25 0,-25-25 16,0 0-16,0 0 0,0 1 15,-25 24-15,0 0 16,1 24-16,-1 1 16,25 0-16,-25 25 0,25-26 15,0 51-15,-25-50 0,25 24 16,0-24-16,-25 25 0,25-26 15,-25 26-15,25-25 0,-24 0 16,-1-1-16,0 1 0,0 0 16,-49 0-16,49-25 0</inkml:trace>
  <inkml:trace contextRef="#ctx0" brushRef="#br0" timeOffset="142585.9313">17711 8409 0,'0'-25'0,"0"0"15,24 0 1,1 25-1,0-24-15,0 24 0,0 0 16,-1 0-16,26 49 0,-50-24 16,25 0-16,-25 0 15,-25 24 1,25-24-16,-50-25 0,26 25 0,-1-25 16,-25 25-16,25-25 0,1 0 15,-1 0-15,25-25 16,25 25-1,24 0 1,-24 0-16,0 0 0,0 0 16,-1 0-16,1 0 0,0 25 0,0-25 15,-25 24-15,25 1 0,-25 25 16,0-25 0,0-1-16,-25 1 15,0-25-15,-25 50 0,26-50 16,-1 25-16,0-25 0,0 0 15,0 0-15,1 0 16,-1 0-16,25-25 16,0 0-16,25 0 15,-25 0-15,49-24 0</inkml:trace>
  <inkml:trace contextRef="#ctx0" brushRef="#br0" timeOffset="142921.6817">18058 8161 0,'0'0'15,"0"-25"-15,0 0 0,-25 0 0,0 25 16,-24-24-16,24 24 0,-25 0 16,25 0-16,-24 0 0,-26 24 15,26 1-15,24 0 0,-25 0 16,1 24-16,24-24 0,-50 50 16,51-26-16,24 26 0,-25-26 15,0 1-15,25 74 0,0-50 16,0-24-16,0 24 0,25-24 15,0-1-15,49 26 0,-49-50 0,25 0 16,-1-25-16,1 24 0,49-24 16,-49-24-16,-1-1 0,1-25 15,-1 25-15,51-74 0,-51 25 16,-24 24-16,0-24 0,0-1 16,-25 1-16,0-50 0,0 49 0,-25 26 15,0-1-15,25 1 16,-50-1-16,26 25 0,-1 25 0,25-25 15,-25 25 1</inkml:trace>
  <inkml:trace contextRef="#ctx0" brushRef="#br0" timeOffset="143577.5107">18876 8136 0,'-24'0'0,"48"0"0,-73 0 15,24 0 1,25 25-16,0 0 0,-25 24 16,25-24-16,0 0 0,0 24 0,0-24 15,-25 50-15,25-26 16,-24-24-16,24 0 0,-25 0 16,25-1-16,-25 1 0,25-74 31,25 24-31,-25 0 15,99-173 1,-74 148-16,0 25 16,-1-24-16,26 24 0,-25 0 0,24-25 15,-24 26-15,0 24 0,0 0 16,0 24-16,-25 1 16,0 0-16,0 0 15,0 0-15,-25 24 0,0-24 0,0 0 16,0 0-16,1-1 15,-26 26-15,25-50 0,0 0 16,1 25-16,-1-25 0,0 0 0,0 0 16,0 0-16,25-25 15,25 0-15,0 25 16,0 0 0,0 25-16,-1 0 15,1 0-15,-25-1 0,25 26 16,0-50-16,-25 25 15,25 0-15,-1-25 0,-24 24 16,50 1-16,-25-25 16,0 0-16,-1-25 0,26 1 15</inkml:trace>
  <inkml:trace contextRef="#ctx0" brushRef="#br0" timeOffset="144728.7446">19273 8384 0,'0'0'0,"0"-25"15,-25 25 1,25 25-1,0 0-15,0 0 16,0-1-16,0 1 0,0 0 16,0 0-16,25-25 15,0 0 1,0-50-16,0 25 16,-1 25-16,1-49 15,0 49-15,0-25 0,-25 0 0,25 25 16,-25 25-1,-25 25 1,0-26 0,25 1-16,0 0 0,0 0 15,25 0 1,24-50 0,-24 0-16,0 0 15,0 0 1,-25 1-16,25 24 0,-25-25 15,0 50 17,0-1-32,-25-24 0,25 25 15,0 0 1,25-25 0,-25-25-16,25 0 15,-1 25-15,-24-24 0,25 24 0,0-25 16,0 0-1,-25 50 17,0 0-17,25-25 1,-1 0 0,1 0-16,0 0 0,0 0 15,-25-25-15,25 25 0,-1 0 16,1 0-16,-25 25 31,0-1-15,0 1-1,0-50 17,0 1-32,0-1 15,-25 0-15,25 0 0,-24 25 16,24-25-16,-25 1 15,25-1-15,25 50 47,24-25-31,-24 0 0,49 0-16,-49 0 0,0 0 15,0 0-15,0 0 16,24 24-16,-24-24 0,0 0 15,-25 25-15,25 0 16,-25 0 0,24-25 15,1 0-31,25 0 0,-25 0 16,-1-25-16,1 25 0,0 0 15,25-50-15,-26 26 0,-24-1 16,0 0-16,0 0 15,0 0-15,-24 25 16,-1 0-16,-25 0 16,50 25-16,-25 0 0,1 0 0,24 0 15,-25-1-15,25 51 0,0-26 16,0 1-16,0 0 0,0-1 16,-25 100-1,25-50-15,0-49 0,-25-1 16,25 1-16,-25 0 0,1-50 0,-1 25 15,25-1-15,-50-24 0,25 0 16,1 0-16,-1-24 0,0 24 16,25-50-16,0 0 15,0 25-15,25 1 0,0-26 0,-1 0 16,1 26-16</inkml:trace>
  <inkml:trace contextRef="#ctx0" brushRef="#br0" timeOffset="174470.0571">18976 3994 0,'-25'0'0,"25"-25"0,25 25 62,-1 0-62,1 0 16,0 0-1,0 0 1,0 0 0,-1 25-16,1-25 15,0 0-15,25 0 0,-26 24 16,1-24-16,74 25 15,-74-25-15,74 0 0,-74 25 16,25-25-16,0 0 16,-26 0-16,51 25 0,-26-25 0,-24 0 15,0 25-15,25-25 0,-26 0 16,26 0-16,0 24 0,-26-24 16,1 0-16,25 0 0,24 25 15,-24-25-15,-1 0 0,-24 0 16,25 25-16,-1-25 0,51 0 15,-76 0-15,26 0 0,-25 0 16,24 0-16,-24 0 0,50 0 0,-50 0 16,-1 0-16,26 0 0,-25 0 15,24 25-15,1-25 0,0 0 16,-26 0-16,26 0 0,0 0 16,49 0-16,0 25 15,-49-25-15,-1 0 0,1 0 16,49 0-16,0 0 15,-49 0-15,0 0 0,49 0 16,-50 0-16,1 0 0,0 0 16,-1-25-16,1 25 0,24 0 0,-24 0 15,-25 0-15,24-25 16,-24 25-16,0 0 0,49-25 0,-49 25 16,0-25-16,0 25 15,-1-24-15,51 24 0,-50-25 0,24 0 16,-24 0-16,25 0 15,-1 1-15,-24-1 0,0 0 16,0 25-16,0-50 16,-1 26-16,1-1 15,-25 0-15,25 0 0,0-24 16,0 24-16,-25 0 0,24 0 16,-24 0-16,25-24 0,0 24 0,-25 0 15,0 0-15,0 0 0,0 1 16,0-1-16,-25 0 15,0 0-15,1 0 0,-1 1 0,-25-26 16,25 25-16,1 0 0,-26 1 16,25-1-16,0 0 0,-24-25 15,24 26-15,-25-1 0,1-25 16,-1 25-16,-24-24 16,49 24-16,-25 0 0,1 0 15,-1 1-15,-74-26 0,74 25 16,-24 0-16,24 1 0,1-1 0,-26 25 15,1-50-15,24 25 0,-24 0 16,49 25-16,-25-24 0,-49-26 16,50 50-16,-1-25 0,0 0 15,1 25-15,-1-24 0,-49-1 16,25 0-16,24 25 0,0-25 16,1 25-16,-26-25 0,-24 1 0,25 24 15,24-25-15,0 25 16,-24-25-16,-25 25 0,49-25 0,1 25 15,-1 0-15,-24 0 16,24-25-16,-49 25 0,49 0 0,-24 0 16,24 0-16,1 0 0,-1 0 15,-49 0-15,49 0 0,1 25 16,24-25-16,-25 0 0,-24 25 16,49-25-16,-25 25 15,1 0-15,24-25 0,-25 24 0,-24 1 16,24-25-16,1 25 0,-1-25 15,0 0-15,26 25 0,-76 0 0,76-25 16,-26 24-16,25-24 16,0 25-16,-24 0 0,24-25 15,0 25-15,0 0 16,1-1-16,-1 1 0,0 0 0,25 0 16,-50 0-16,25 0 15,1 24-15,-1-24 0,0 0 16,25 0-16,-25-1 0,0 26 15,25-25-15,0 0 0,0-1 16,0 1-16,0 0 0,0 49 16,25-49-16,-25 0 0,0 0 15,25 0-15,-25-1 0,0 26 16,25 0-16,0-26 0,-25 1 16,24-25-16,1 50 0,-25-25 15,25-1-15,0 1 0,0-25 0,-25 25 16,49 0-16,-24 0 0,25-1 15,-25-24-15,-1 25 0,26-25 16,24 25-16,-49 0 0,25-25 16,-25 25-16,24 0 0,26-1 15,-51-24-15,26 25 0,-25-25 16,24 25-16,-24-25 0,74 25 16,-74-25-16,25 0 0,-1 25 15,1-25-15,0 0 0,49 0 0,-74 0 16,24 0-16,1 0 15,-25 24-15,74-24 0,-49 0 0,-26 0 16,26 0-16,0 0 16,-1 0-16,26 0 0,-26 0 15,-24 0-15,0 0 0,0 0 16,-1 0-16,1 25 0</inkml:trace>
  <inkml:trace contextRef="#ctx0" brushRef="#br0" timeOffset="187802.9091">23143 5655 0,'0'0'0,"0"-24"31,0-1 0,0 50 48,0-1-79,0 1 15,0 0-15,-25 25 16,25-26-16,-25 1 15,25 25-15,-25 0 0,25-26 16,0 1-16,-24 0 0,24 0 16,-25 24-16,25-24 15,0 0-15,-25-25 16,0 0 0,25-25-1,-25 0 1,25 1-16,0-1 0,0 0 15,25 0-15,-25 0 0,25 1 16,0-1-16,0 0 0,-1-25 16,1 25-16,0 1 0,0-1 15,0 0-15,24 0 0,-24 25 16,0-25-16,0 25 16,-1 0-16,1 0 0,-25 25 15,0 0 1,0 0-16,0 0 15,0-1-15,-25 1 0,1 25 16,-1-25-16,0 0 16,0-1-16,0-24 15,1 0-15,-1 0 0,0 0 16,0 0 0,0 0-16,50 0 46,0 25-46,0-25 16,0 25-16,24 0 16,-24-25-16,0 25 15,0-25-15,-1 0 0,1 0 16,25 0-16,-25 0 0,-1 0 0,1 0 16,0 0-16,0-25 0,24 25 15,-24 0-15,0-25 0,0 0 16,24 0-16,-49 1 15,25 24-15,-25-25 0,0 0 16,25 25-16,-25-25 16,-50 0-1,26 25-15,-1 0 16,0 0-16,-25 25 16,50 0-16,-24-25 15,24 25-15,-25-25 0,25 25 0,0-1 16,-25 1-16,25 0 15,0 0-15,50 0 16,-26-25-16,1 0 0,0 24 16,49-24-16,-49 0 15,0 0-15,0 0 0,0-24 16,-1 24-16,51-25 0,-50 0 16,0 25-16,-1-25 0,1 25 0,0-25 15,-25 1-15,0-1 16,0 0-1,-25 25 1,0 0-16,-24 0 16,24 25-16,0-25 15,25 25-15,-25-25 0,25 24 16,0 1-16,0 0 16,25 0-16,0-25 15,0 0-15,0 0 16,24 0-16,-24-25 15,0 0-15,-25 0 16,25 25 0,-25-24-16,-25 48 47,25 1-32,0 0 1,25-25-1,-1 0-15,1 0 16,0 0-16</inkml:trace>
  <inkml:trace contextRef="#ctx0" brushRef="#br0" timeOffset="188189.8757">24433 5904 0,'0'-25'0,"24"25"15,-24-25-15,0 0 16,-24 25-16,-1-25 15,0 25-15,0 0 0,0 0 16,1 0-16,-26 25 16,25 0-16,0 0 15,1 0-15,24-1 0,0 1 16,24 0-16,51 0 16,-50-25-1,-1 0-15,1 0 0,0-25 16,25 0-16,-26 0 0,1 1 15,0-1-15,-25 0 0,25 0 16,0-25-16,-1 26 0,-24-1 16,25 0-16,-25 0 0,25 0 15,-25 1-15,25 24 0,-50 24 32,0 26-32,25-25 0,-25 0 15,25-1-15,-24 26 0,24-25 0,-25 0 16,25 0-16,0-1 15,0 1-15,0 0 0,0 0 16,25-25 0,-1 0-16</inkml:trace>
  <inkml:trace contextRef="#ctx0" brushRef="#br0" timeOffset="188517.0044">24755 5854 0,'0'0'0,"-25"0"31,0 25-15,25 0-16,0-1 0,-24-24 16,24 25-1,24-25-15,1 0 0,0 0 16,0 0-16,-25-25 0,25 25 16,-1-24-16,1-1 0,-25 0 15,25 25-15,-25-25 0,25 0 16,-25 0-16,0 50 31,0 0-31,-25 0 16,25 0-16,0 0 0,0 49 15,0-49-15,0 0 0,0-1 0,0 26 16,0 0-16,-25-26 0,25 1 16,-49 25-16,24-25 0,0-1 15,-74 1-15,49 0 0</inkml:trace>
  <inkml:trace contextRef="#ctx0" brushRef="#br0" timeOffset="189295.9478">23068 6648 0,'0'-25'0,"0"0"16,0 0-1,0 75 1,0-25 0,-24 24-16,24-24 0,-25 25 15,0-1-15,25 1 0,-50 24 16,50-24-16,-24 0 0,-1-1 15,25 1-15,0-25 0,-25 24 0,25-24 16,0-50 0,0 0-1,0 1-15,25-1 0,-25-25 16,49-24-16,-24 24 0,0 25 16,0-24-16,0-1 0,49 0 15,-24 1-15,-26 24 0,1 25 16,0-25-16,0 25 0,24-25 15,-24 25-15,-25 25 16,0 0-16,-25 25 16,25-26-16,-49 1 0,24-25 0,0 25 15,-49 25-15,49-50 0,0 25 16,0-25-16,1 0 0,-1 24 16,0-24-16,0 0 0,25-24 31,25 24-31,0-25 15,0 25-15,-1 0 0,26 0 16,-25 25 0,0-25-16,-1 24 0,1 1 15,0-25-15,0 0 0,0 0 16,24 25-16,-24-25 0,25 0 16,-26 0-16,1 0 0,0-25 0,0 25 15,-25-25-15,49 1 0,-49-1 16,25 25-16,-25-25 0,0 0 15,0 0-15,-25 25 16,1 0-16,-1 0 16,0 0-16,0 0 0,25 25 15,-25-25-15,25 25 0,-24 0 16,24 0-16,0-1 0,0 1 16,0 0-16,0 0 15,24-25-15,-24 25 0,25-25 16,0 0-16,25 0 0,-26 0 0,26 0 15,-25 0-15,0 0 0,24-25 16</inkml:trace>
  <inkml:trace contextRef="#ctx0" brushRef="#br0" timeOffset="189634.0407">23986 6896 0,'25'0'0,"-50"0"0,50-25 16,-25 0-16,0 0 15,-25 25 1,0 0-1,1 25-15,-1 0 16,0 0-16,0-25 0,25 25 0,-25-1 16,25 1-16,0 0 15,25-25 1,25 0-16,-25 0 16,-1-25-16,1 25 0,-25-25 15,25 1-15,0 24 0,-25-25 16,0 0-16,25 25 0,-25-25 15,-25 25 1,0 25-16,25 0 16,0 0-1,0-1-15,0 1 16,25-25-16,-25 25 0,49-25 0,-24 0 16,25 0-16,-25 0 0,-1 0 15,1-25-15,0 25 0</inkml:trace>
  <inkml:trace contextRef="#ctx0" brushRef="#br0" timeOffset="190003.0525">24383 6921 0,'25'-25'16,"-100"50"-16,125-25 0,0-50 0,-50 25 16,-25 25-1,0 0-15,-25 0 32,26 0-32,-1 0 15,0 0-15,25 25 0,-50 0 0,50 0 16,-24-1-16,24 1 15,0 25-15,24-50 16,1 0-16,-25 25 0,50-25 16,-1 0-16,-24-25 0,0 25 15,0-25-15,0 0 0,-1 0 16,26-24-16,-25 24 0,0 0 0,-1 0 16,1 0-16,-25 1 0,25-26 15,0 50-15,-25-25 0,-25 50 31,0 0-15,0 24-16,1-24 0,24 0 16,-25 0-16,25 0 0,0 0 15,0 24-15,0-24 16,25 0-16,-1-25 16,26 0-16,-25 0 0,0-25 15,24 25-15</inkml:trace>
  <inkml:trace contextRef="#ctx0" brushRef="#br0" timeOffset="190299.9203">24829 6896 0,'0'0'15,"25"-50"-15,-50 50 32,25 25-32,0 0 15,-24 0-15,-1-1 0,25 1 16,0 0-16,25 0 16,-1-25-1,26-25-15,-25-25 16,0 50-16,0-24 0,-25-1 15,49 0-15,-49 0 0,25 0 16,0 0-16,-25 50 31,-25 25-31,25-25 16,-25 24-16,25-24 16,-25 0-16,25 25 0,0 24 0,-24-49 15,-1 0-15,25 24 0,0-24 16,-25 0-16,0 0 0,0-1 15,0-24-15,1 25 0,-26-25 16,-24 0-16</inkml:trace>
  <inkml:trace contextRef="#ctx0" brushRef="#br0" timeOffset="191554.0819">23168 7615 0,'0'0'0,"0"-25"16,0 0-1,0 50 1,-25-25-16,25 50 16,0-25-16,-25 24 0,0 1 15,25-25-15,-25 24 0,25-24 16,-24 49-16,24-49 0,0 0 15,-25 0-15,25 0 0,0 0 0,0-1 16,-25-24 0,25-24-16,0-26 15,0 0-15,0 25 0,25 1 16,-25-26-16,49-24 0,-24 49 16,0-25-16,-25 25 0,25 1 15,0-1-15,24 0 0,-24 25 16,0 0-16,0 25 15,-25 24-15,0-24 16,0 0-16,0 25 16,0-1-16,-50-24 0,25 0 15,0 0-15,1-1 0,-1-24 16,-50 50-16,51-50 0,-1 25 0,0-25 16,0 0-16,0 0 15,25-25 1,25 0-16,0 25 15,0 0-15,0 0 16,-1 0-16,1 0 16,-25 25-16,25-25 0,0 25 15,0-25-15,-1 25 16,1-25-16,0 25 0,25-25 16,-26 0-16,1 0 15,0 0-15,25-25 16,-50 0-16,24 0 0,1 25 0,-25-25 15,0 0-15,25 1 0,-25-1 16,0 0 0,-25 25-16,-24 0 31,24 25-31,25 0 0,-25-1 16,25 1-16,-25 0 15,25 0-15,0 0 0,0 0 16,25-1-16,0 1 15,0-25-15,-1 25 0,1-25 0,25 0 16,-1 0-16,1 0 0</inkml:trace>
  <inkml:trace contextRef="#ctx0" brushRef="#br0" timeOffset="191946.3115">24036 7937 0,'0'0'0,"0"-24"0,0-1 15,-25 25 1,25-25-16,-25 25 16,0 0-1,1 0-15,-1 0 0,25 25 0,-25-25 16,-25 25-16,50-1 0,-25 1 16,1 0-16,24 0 15,0 0-15,0 0 16,24-25-16,1 24 15,0-24-15,0 0 0,-25-24 16,25 24-16,0-25 0,-1-25 0,1 25 16,0 25-16,-25-25 0,0 1 15,25-1-15,-25 0 0,-25 50 32,25 0-17,0-1-15,0 1 16,0 0-16,0 0 15,25-25-15,0 0 16,-1 0-16,1 0 16,0 0-16,0 0 0</inkml:trace>
  <inkml:trace contextRef="#ctx0" brushRef="#br0" timeOffset="192630.4843">24309 7962 0,'74'-49'16,"-223"123"-16,224-99 0,-1-49 0,-49 74 15,-25-25-15,0 0 16,-25 0-16,0 25 15,25-24-15,-49 24 0,24 0 0,0 0 16,25 24-16,-25-24 0,0 50 16,1-25-16,24 0 0,0-1 15,0 1-15,0 0 16,0 0-16,24 0 16,1-25-16,0 0 0,25 0 15,-50-50-15,24 50 0,1-25 16,0 0-16,0 1 0,0-26 0,-1 0 15,1 26-15,-25-1 16,25 0-16,0-49 0,0 74 0,-25-25 16,0 0-16,24 0 15,-48 50 17,-1 0-32,0 0 0,25-1 15,-25 1-15,25 0 0,-25 49 16,1-49-16,24 25 0,0-25 15,0-1-15,0 51 0,0-50 16,24 0-16,1-25 16,0 0-16,0-25 0,0 0 15,-1 0-15,1 0 16,0-24-16,0 24 16,0 0-16,-1 0 0,1 0 15,-50 50 16,1 0-31,-1 0 16,25 0-16,0-1 16,0 1-16,25-25 15,-1 0-15,1-25 16,0 25-16,-25-24 0,25-1 16,24 0-16,-24 0 15,0 0-15,0 25 16,-25 25-1,0 0-15,-25 49 16,25-24-16,-25 0 0,25-1 16,0 1-16,0 24 0,-49 50 15,49-74-15,-25 24 0,0-24 16,25 0-16,-74 49 0,49-74 16,-25-1-16,25 1 0,-49 0 0,24-25 15,-98 0-15</inkml:trace>
  <inkml:trace contextRef="#ctx0" brushRef="#br0" timeOffset="201730.9484">16644 9128 0,'0'0'0,"0"-25"16</inkml:trace>
  <inkml:trace contextRef="#ctx0" brushRef="#br0" timeOffset="202253.0714">16570 8508 0,'0'-25'0,"0"50"0,0-75 16,0 75 31,24 0-31,-24 0-16,0 0 15,25 24-15,-25-24 16,0 0-16,25 0 15,-25 24 1,0-24-16,25 0 16,-25 0-16,0-1 0,0 1 15,25 0-15,-25 0 0,0 0 0,24-1 16,-24 1-16,25 0 0,-25 0 16,25 0-16,-25 0 15,25-1-15,0 1 0,-1-25 16,-24 25-16,25 0 15,0-25-15,0 0 16,-50 0 31,25-25-31,-25 25-16,0 0 0,1 0 15</inkml:trace>
  <inkml:trace contextRef="#ctx0" brushRef="#br0" timeOffset="202620.0912">16694 9153 0,'-25'0'0,"0"0"16,25-25-1,25 25 32,-25 25-31,25-25-16,-1 25 15,1 0-15,0-1 16,0 1 0,0 0-16,-1-25 15,1 25-15,0-25 0,-25 25 16,25-25-16,0 0 16,-1 0-16,1-25 15,0 0 1,0 0-1,-25 0 1,25 1-16,-25-1 16,24 0-16,-24 0 15,0 0 1,0 1-16,0-1 16,-24 25-16,24-25 0</inkml:trace>
  <inkml:trace contextRef="#ctx0" brushRef="#br0" timeOffset="203394.5833">15553 7169 0,'0'0'0,"-25"0"0,25 24 16,-25-24 0,50 0 15,-25 25-31,25-25 16,-1 0-16,1 25 0,0-25 15,0 25-15,0-25 0,-1 0 16,1 25-16,-25-1 15,0 1 1,-25 0-16,1 0 16,24 0-16,-25-1 15,0 26-15,0-25 0,0 0 0,25-1 16,0 1-16,-24 0 0,24 0 16,-25 0-16,25-1 15,0 1 1,-25-25-1,25-25 1,25 1-16,24 24 16,-49-25-16,25 25 15,0 0-15,25-25 16,-26 25-16,-24-25 16,25 25-16,0 0 0,-25-25 15,25 25-15,-25-24 0,25 24 0,-25-25 16,24 25-16</inkml:trace>
  <inkml:trace contextRef="#ctx0" brushRef="#br0" timeOffset="203655.89">16024 7144 0,'0'0'0,"0"-25"16,0 0-16,0 0 0,25 25 16,-25-24-16,-25 48 31,25 1-31,0 0 15,-25 0-15,25 24 0,-25-24 0,0 50 16,1-51-16,-1 26 0,25-25 16,-25 0-16,0 49 0,0-49 15,1 0-15,24 24 0,0-24 16,-25-25-16,25 50 0,0-26 16,-25-24-16,25 25 0,0 0 15,25-25 1,-25-50-16,49 26 15</inkml:trace>
  <inkml:trace contextRef="#ctx0" brushRef="#br0" timeOffset="203903.7619">16049 7441 0,'0'0'0,"24"-24"16,-24-1-16,0 50 47,0 24-47,0-24 15,25 0-15,25 0 16,-25-1-16,-1-24 16,1 0-1,-25-24-15,25 24 16,-25-25-16,-25 0 16,25 0-16,-49 25 0,49-25 15,-25 25-15,-25 0 0,25 0 0,1 0 16,-1 0-16,0 25 15</inkml:trace>
  <inkml:trace contextRef="#ctx0" brushRef="#br0" timeOffset="205267.4079">15677 8037 0,'0'0'0,"0"-25"0,0 0 16,0 0 0,-25 0-16,0 25 15,0 0-15,0 0 16,1 50-16,-1-25 16,25 0-16,0 0 15,0-1-15,0 1 16,0 0-16,25-25 15,-1 25-15,1-25 16,-25 25-16,25-25 0,-25 24 31,-25-24-31,0 0 16,25 25-16,-24-25 0,-1 0 16,0 0-16,25-25 31,25 25-31,24-24 15,-49-1-15,25 25 16,0-25-16,0 0 0,0 0 16,-1 25-16,-24-24 0,25 24 15,-25-25-15,25 25 0,-25 25 32,0-1-32,0 1 15,0 0 1,0 0-1,25-25 1,-25-25-16,25 25 16,-1-25-16,1-24 0,-25 24 15,25 25-15,-25-25 0,0 0 16,25 25-16,-25-25 0,0 50 31,-25 0-31,25 0 16,0 0-16,0-1 0,0 1 0,-25 25 15,25-25-15,0-1 0,0 1 16,0 0-16,0 0 0,-25 24 16,25-24-16,0 0 15,-24 0-15,-1 0 0,0-25 16,0-25 0,25 0 15,0 0-31,0 0 0,25 1 0,0-1 15,-25 0-15,49 0 16,-24 0-16,0 1 0,0-1 16,0 0-16,-1 0 0,26 0 15,-25 1-15,0-1 0,-1 25 16,1-25-16,-25 0 0,25 25 16,-50 0 15,0 25-16,1-25-15,24 25 16,-25 0-16,25-1 16,0 1-16,0 0 15,25-25-15,24 25 16,-24-25-16,0 25 16,-25-1-1,-25 1 1,0-25-16,25 25 15,-25-25-15,1 25 16,24-50 15,24 0-31,-24 0 0,25 1 16,0-1-16,0 0 0,24-25 0,-24 1 16,0 24-16,0 0 0,-25 0 15,25 0-15,-1-24 0,1 24 16,-25 0-16,0 50 31,0 0-15,0 24-16,0-24 0,0 0 15,-25 0-15,25 0 0,0 24 16,0-24-16,0 0 16,-24-25-16,24 25 15</inkml:trace>
  <inkml:trace contextRef="#ctx0" brushRef="#br0" timeOffset="205415.0213">16272 8086 0,'-25'0'15,"50"0"1,0 0 0,-1 0-1,1 0-15,-25-24 0,50 24 16,-50-25-16,25 25 0,0 0 15,-1 0-15</inkml:trace>
  <inkml:trace contextRef="#ctx0" brushRef="#br0" timeOffset="205922.5129">16495 8037 0,'25'-25'31,"-25"0"-31,0 0 16,25 25-16,-25-25 0,25 1 15,-50 24 17,0 0-17,0 24-15,0 1 16,1 0-16,24 0 16,0 0-16,0 0 15,49-25-15,1-25 16,-25 25-16,-25-25 15,24 0-15,1 0 0,0 0 16,-25 1-16,25 24 0,-25-25 16,25 0-16,-25 50 47,0 0-47,24-25 46,-24-25-46,25 25 16,0 0-16,0-25 16,0 0-16,-1 25 0,1 0 15,0 0-15,-25 25 16,0 0-16,25 0 16,-25-1-16,0 1 15,25-25-15,-1 0 16,-24-25-1,-24 25 1</inkml:trace>
  <inkml:trace contextRef="#ctx0" brushRef="#br0" timeOffset="206258.6211">15949 8458 0,'0'0'0,"0"-24"16,25 24-16,-25-25 16,-25 25 15,1 0-16,-1 0-15,25 25 0,-25-25 16,25 24-16,-25-24 0,0 25 16,25 0-16,0 0 15,25 0-15,0-25 16,0 0-16,0 0 0,-1 0 16,1 0-16,25-25 0,-25 25 15,-1-25-15,1 0 0</inkml:trace>
  <inkml:trace contextRef="#ctx0" brushRef="#br0" timeOffset="206526.2643">16173 8434 0,'74'-75'31,"-148"150"-31,123-150 16,-74 75-16,1 0 15,24 25-15,-25-25 16,0 25 0,0 0-16,25-1 15,0 1-15,25-25 16,0 0-1,0-25-15,-1 25 0,-24-24 16,25 24-16,0 0 16,-25 24 15,-25-24-15,25 25-16,25-25 15,0 0 1,-25-25-16,49 1 15</inkml:trace>
  <inkml:trace contextRef="#ctx0" brushRef="#br0" timeOffset="206719.7472">16396 8310 0,'25'-25'15,"-25"0"-15,-75 149 0,125-198 0,-25-1 16,0 75-16,-25 25 31,0 25-31,0-26 16,-25 1-16,25 0 0,0 0 15,0 0 1,25-25-16,-1 0 16,26-25-16,-25-25 15</inkml:trace>
  <inkml:trace contextRef="#ctx0" brushRef="#br0" timeOffset="206839.4271">16619 8260 0,'0'-25'16,"0"50"-16,25-99 31,-25 98-16,0 1-15,0 0 0,-25 0 16,25 0-16,0 24 16,25-24-16,0 0 15,0-25-15,-1 0 0</inkml:trace>
  <inkml:trace contextRef="#ctx0" brushRef="#br0" timeOffset="209156.2114">10691 12378 0,'0'0'0,"0"-25"15,0 0-15,25 0 16,-25 0-16,24 1 16,-24-1-1,0 50 1,0-1-16,-24 1 15,24 0-15,0 25 0,-25-26 16,25 26-16,0 24 0,-25-24 16,0 0-16,25-1 0,0 1 15,-25 49-15,1-74 0,24 24 0,-25-24 16,25 25-16,0-25 0,-25-1 16,25-73-1,0 24 1,25 0-16,-25-24 0,0-1 15</inkml:trace>
  <inkml:trace contextRef="#ctx0" brushRef="#br0" timeOffset="209421.7873">10716 12254 0,'0'0'0,"0"-25"0,0 0 16,-25 25 0,0 0-16,0 0 0,0 0 15,-24 74-15,-1-49 0,25-25 0,1 25 16,-1 0-16,-25 24 0,25-49 15,50 0 1,25-49 0,-25 49-16,-1-25 0,1 0 15,0 0-15,25 25 0,-26-24 0,1 24 16,0 0-16,25 24 16,-50 1-16,24 0 15,1 0-15,0 0 0,-25-1 16,50 26-16,-26 0 0,1-26 15,0 1-15,-25 25 0,50-1 16,-26-24-16</inkml:trace>
  <inkml:trace contextRef="#ctx0" brushRef="#br0" timeOffset="210111.9438">9599 13593 0,'0'0'0,"0"-25"0,0 0 0,-24 1 15,-1 24-15,0 0 0,-25 49 16,26-24-16,-1 0 16,25 24-16,-25 1 0,25-25 15,-25 74-15,25-74 0,0 24 16,0-24-16,0 25 0,25-25 16,25-1-16,-50 1 0,24-25 0,1 0 15,0 0-15,25-49 0,-50 24 16,24-25-16,1 25 0,-25 1 15,0-26-15,0-24 0,0 49 16,0 0-16,-25-25 0,25 26 16,-24-1-16,-1 25 0,0 0 15,25 25 1,0-1-16,25 1 16,0-25-16,24 25 0,1-25 15,-25 0-15,24 0 16,1 0-16,-1 0 0,26-25 15,-26 25-15,-24-25 0,0 25 0,0-24 16,0-1-16,-25 0 0,0 0 16,-25 0-1,-25 25-15,25 0 0,1 0 16,-1 25-16,0 0 16,25 0-16,-25 0 0,25 24 15,0-24-15,0 0 0,25 24 16,-25-24-16,50 0 0,-50 0 15,0 0-15,24-1 0,-24 1 16,0 0-16,0 0 16,-24-25-16,-26 25 0,25-25 0,0 0 15,1 0-15,-1 0 0,-25 0 16,25 0-16,25-25 16</inkml:trace>
  <inkml:trace contextRef="#ctx0" brushRef="#br0" timeOffset="211224.9989">11261 13816 0,'0'-25'0,"0"1"0,0-1 16,-24 0-1,-1 25-15,0-25 16,0 25-16,-25 25 15,26-25-15,-1 25 0,0 0 16,-25 24-16,50-24 0,0 0 16,25 0-1,0-25-15,0 0 16,24-25-16,-24 0 0,0 0 16,0 0-16,0 25 0,0-24 15,-1 24-15,-24-25 0,25 25 16,-25 25-16,0 24 0,0 1 15,0-25-15,0 24 0,-25 1 16,25-1-16,-49 51 16,24-51-16,0 1 0,0-1 0,0-24 15,-24 50-15,24-50 16,0-25-16,-24 24 0,24-24 16,-25-24-16,25 24 0,1-50 0,24 25 15,-25 0-15,25 0 0,0-49 16,0 24-16,25 26 0,-1-26 15,1 25-15,25 0 0,24-24 16,-24 24-16,-1 0 0,1 0 16,0 25-16,74-49 0,-75 49 0,26-25 15,-26 25-15,1-25 0,0 25 16,24-25-16,-49 25 0,0-24 16,-1 24-1,-24-25-15,-24 25 0,-1 0 16,0 0-16,-25 0 15,26 0-15,-1 0 0,25 25 16,-25-25-16,-25 0 0,50 24 16,-24 1-16,-1 0 15,25 0-15,49-25 16,-24 0-16,25 0 16,-25-25-16,-1 25 15,1 0-15,0 0 0,0-25 16,0 0-16,-1 25 0,-24 25 31,0 0-15,0 0-16,25-25 15,-25 25-15,25-25 0,-25 24 16,25-24-16,0 0 16,-1-24-16,1-1 15,-25 0-15,25 25 16,-50 0-1,0 25-15,1 0 16,24-1-16,-25-24 31,25-24-15,-25 24-16</inkml:trace>
  <inkml:trace contextRef="#ctx0" brushRef="#br0" timeOffset="211547.1341">11782 13692 0,'25'149'16,"-50"-298"-16,25 124 0,0 1 0,25 48 31,0-24-15,24 0-16,-24 0 15,0 0-15,0 0 0,0 0 16,-1 0-16,26 0 0,-25 0 16,0 0-16,-1 0 15,-24 25-15,0 0 16,0 0-16,0 0 15,-24-1-15,24 1 0,0 0 16,24-25-16,26 0 16,-25 0-16,0 0 15,0-25-15,24 25 0,1-25 0,-50 1 16,25 24-16,-1-25 0,-24 50 31,0-1-15,0 1-16,25-25 15,-25 25-15,25-25 0,25 0 16</inkml:trace>
  <inkml:trace contextRef="#ctx0" brushRef="#br0" timeOffset="212807.8257">10046 14709 0,'0'0'15,"0"-25"-15,-25 25 0,25-24 16,-25 24-16,0-25 15,1 25-15,-1-25 16,0 25 0,0 25-16,25 0 15,-25-1-15,25 1 0,-24 0 16,-1 25-16,25-26 0,0 1 0,0 0 16,0 0-16,25 0 0,-1-25 15,1 0-15,0 0 16,0 0-16,49-25 0,-49 25 15,0-25-15,25 0 0,-26 0 16,26 1-16,-25-1 0,-25 0 16,25 25-16,-25-25 0,-25 25 31,0 0-31,0 25 16,25 0-16,-25 0 0,25-1 15,0 1-15,0 0 16,25 25-1,25-50-15,-25-25 16,-1 0-16,1 0 16,-25-24-16,0 24 15,0 0-15,-25 0 0,1 0 16,-1 25-16,0 0 16,25 25-16,0 0 15,25 0 1,0-25-16,-1 0 15,1 0-15,0 0 0,0 0 16,0 0-16,-1-25 0,1 25 16,0 0-16,-25-25 0,25 25 15,-25 25 1,0 25 0,0-26-16,0 1 0,0 0 15,0 0-15,0 0 16,25-25-16,-1-25 15,-24 0 1,25 0-16,0 0 0,0 1 16,-25-1-16,25 25 15,-25 25 1,0-1 0,0 1-16,0 0 0,24 0 15,-24 0-15,25-25 16,0 0-16,0-25 15,0 25-15,-25-25 0,24 0 16,1 0-16,0-49 0,0 49 16,-25 0-16,25 1 0,-1-1 0,1-25 15,-25 25-15,0 1 16,25 24-16,-25 24 16,0 26-16,-25-25 15,25 0-15,-25-1 0,1 51 16,-1-50-16,25-1 0,0 26 0,-25-25 15,25 0-15,-25-1 0,0 1 16</inkml:trace>
  <inkml:trace contextRef="#ctx0" brushRef="#br0" timeOffset="213601.8868">10666 14908 0,'0'-25'16,"50"99"-16,-100-123 0,25-1 16,25 25-16,0 0 15,25 25 1,25-24-16,-26 24 15,1 0-15,0 0 0,25 0 16,-26-25-16,1 25 0,25 0 0,-25 0 16,-1 0-16,1 25 15,0-1-15,-25 1 16,0 0-16,25 0 0,-25 0 16,0-1-16,0 1 15,-25-25 1,25-25-1,0-24-15,0 24 16,0 0 0,0 0-16,25 1 0,0-1 15,-25 0-15,24 25 0,-24-25 0,25 25 16,0-25-16,0 25 0,0 0 16,0 0-16,-25 25 15,24 0-15,1-25 0,-25 25 16,0 0-1,0-1-15,0 1 16,-25-25-16,25 25 0,0 0 0,0 0 16,0-1-1,25-24 1,0 0-16,0-24 16,0-1-16,-25 0 0,24 25 15,-24-25-15,0 0 0,0 1 16,0-1-16,-24 25 15,-1-25-15,0 25 16,0 0-16,0 25 16,25 0-16,-24-1 15,24 1 1,24-25-16,1-25 16,0 25-16,0-49 15,0 24-15,-1 0 0,1 25 16,25-25-16,-25 1 15,49-26-15,-49 25 0,24 0 0,-24 1 16,0 24-16,-25-25 0,25 25 16,0 0-1,-25-25 17,0 50-17,-25 0 1,0-1-16,25 1 15,-25 0-15,0 25 0,25-26 16,-24 51-16,-1-50 0,25 24 16,0-24-16,0 0 0,49 24 15,-49-24-15,25 0 0,0-25 0,0 0 16,0 0-16,24-25 0</inkml:trace>
  <inkml:trace contextRef="#ctx0" brushRef="#br0" timeOffset="214502.443">12923 13915 0,'0'25'32,"25"-25"-32,0 0 0,0 0 15,-1 0-15,1 0 16,0 0-16,25 0 0,-1 0 16,-24 0-16,0-25 0,0 25 0,24-24 15,1-1-15,-25 0 16,0 0-16,24-24 0,-24 24 15,49-50-15,-24 26 0,0-1 16,-26 1-16,26-26 0,49-49 16,-74 50-16,25-1 0,-1 1 0,-24-25 15,0 24-15,49-98 0,-49 73 16,0 26-16,0-25 0,-1 24 16,1-73-16,0 73 0,-25 1 15,25-1-15,0 1 0,-25-1 16,24-49-16,1 75 0,-25-26 15,25 26-15,-25-1 0,25-24 0,0 49 16,-25 0-16,0 0 0,0 1 16,0 48 77,-25-24-77,25 25-16,-25 0 16,0 0-16,0 0 15,1-1-15,-26 1 0,25 0 16,0 0-16,25 0 0,-24-25 0,24 24 16,-25-24-16,25-24 15,25-1 1,-1-25-16,1 25 0,0 1 15,0-26-15,24 25 0,1-49 16,-25 49-16,0 0 0,0 0 16,-1 25-16,1 0 15,0 0-15,-25 25 16,25 0-16,0 0 0,-25 0 0,24-1 16,1 1-16,25 0 0,24 25 15</inkml:trace>
  <inkml:trace contextRef="#ctx0" brushRef="#br0" timeOffset="224387.1963">17487 9773 0,'-25'-25'0,"25"0"47,25 25-16,0 0-31,0 0 0,0 0 16,0 25-1,-1-25-15,-24 25 16,0 0-16,-24 0 15,-1-1-15,0 1 16,0-25-16,0 25 0,0 0 16,1-25-16,24 25 15,49-1 17,-24-24-17,25 0-15,-25 25 0,-1 0 16,1-25-16,0 25 0,0 0 15,-25 0-15,0-1 16,-25 1-16,-25 0 16,26 0-1,-1-25-15,-25 25 0,25-25 16,25 24-16,-25-24 0,1 0 16,24-24-1,0-1 1</inkml:trace>
  <inkml:trace contextRef="#ctx0" brushRef="#br0" timeOffset="224842.4995">17760 9624 0,'0'-25'0,"-25"1"0,1-1 15,-1-25-15,0 25 0,25 1 16,-25-1 0,0 0-16,1 25 15,-1 0-15,-25 25 16,25 24-16,0-24 0,1 0 16,-1 0-16,-50 49 0,51-49 15,-26 25-15,25-1 0,0 1 16,1-1-16,-51 51 0,75-51 15,-25 1-15,1 24 0,24-24 16,0 49-16,0-74 0,49 25 16,-24-1-16,0-24 0,0 25 15,74-26-15,-50 1 0,75 0 16,-74-25-16,74-25 16,-74 0-16,24 1 0,-24-1 15,-1 0-15,1-25 0,24-49 0,-24 50 16,-25-1-16,-25-24 0,25 24 15,-25-74-15,0 74 0,0 1 16,-25-1-16,25 25 0,-50-24 16,25-1-16,1 50 0,-1-25 15,0 25-15</inkml:trace>
  <inkml:trace contextRef="#ctx0" brushRef="#br0" timeOffset="225684.0687">18852 9500 0,'0'0'0,"-25"-25"16,25 1-1,0 48 1,0 1 0,0 0-1,-25 49-15,25-49 0,-25 25 16,0-1-16,25-24 0,-49 74 16,49-49-16,-25 0 0,25-26 0,-25 26 15,25-25-15,-25 49 0,25-49 16,0 0-16,0-50 31,0 0-31,0 1 0,0-1 16,0-50-16,0 50 0,0-24 15,0 24-15,0-25 0,50 1 0,-25-26 16,0 51-16,-1-26 0,1 25 16,0 0-16,25-24 15,-26 24-15,1 25 0,0 0 16,0-25-16,0 25 0,-1 0 0,1 25 15,-25 0 1,0 24-16,-25-49 16,25 25-16,-49 0 0,24 0 0,25 0 15,-50-1-15,26 1 0,-1-25 16,0 25-16,50-25 47,0 0-47,-1 0 0,1 0 15,0 0-15,25 25 0,-26 0 16,1-1-16,0 1 16,-25 0-16,0 25 0,0-26 15,-25 1-15,0 0 16,-24 0-16,24-25 0,0 25 16,0-25-16,-24 0 0,24 0 15,-25 0-15,26 0 0,-1 0 16,25-25-1,0 0-15,25 0 16,-1 25-16,1-49 16</inkml:trace>
  <inkml:trace contextRef="#ctx0" brushRef="#br0" timeOffset="225918.9075">19447 9550 0,'0'-25'15,"0"50"-15,-25-25 32,0 25-32,25-1 15,0 26-15,-25-25 0,25 24 16,-24-24-16,24 50 0,-25-51 16,25 26-16,-25-25 0,25 24 15,-25 1-15,0-25 0,25 0 16,0 0-16,0-1 0,0 1 15,25-25 1</inkml:trace>
  <inkml:trace contextRef="#ctx0" brushRef="#br0" timeOffset="226222.0956">19621 9823 0,'0'0'0,"0"-25"0,-25 25 16,25 25-16,-25-25 15,25 49-15,-25-49 0,0 25 16,0 25-16,25-26 0,0 1 16,0 0-16,0 0 15,25-25-15,0 0 16,0 0-16,0 0 0,0 0 16,-1-50-16,1 25 15,-25 1-15,0-26 0,25 50 0,-25-25 16,0 0-16,0 1 0,-25 24 15,0-25-15,1 25 16,-1 0-16,0 0 16,25 25-16,25-25 15,-25 24-15,49-24 16,-24 0-16</inkml:trace>
  <inkml:trace contextRef="#ctx0" brushRef="#br0" timeOffset="226448.4932">19968 9823 0,'0'0'0,"25"0"15,-1-25 1,-24 0-16,-24 25 16,-26 0-1,25 25-15,0-25 16,1 25-16,-1 24 16,0-49-16,25 25 0,-25 0 15,25 0-15,0-1 16,0 1-16,25 0 15,0-25-15,0 25 0,-1-25 16,1 0-16,0 0 16,25-25-16</inkml:trace>
  <inkml:trace contextRef="#ctx0" brushRef="#br0" timeOffset="226665.9122">20315 9599 0,'0'0'0,"0"-24"0,0-1 15,0 0 1,0 75 0,-25-50-16,25 24 15,-25 1-15,25 50 0,0-51 16,-24 1-16,24 25 0,0-25 16,-25 49-16,25-49 0,-25 0 15,25-1-15,-25 1 0,25 0 0,-25 25 16,25-25-16,25-25 15</inkml:trace>
  <inkml:trace contextRef="#ctx0" brushRef="#br0" timeOffset="227112.7671">20464 9823 0,'0'-25'0,"0"0"15,-25 25 1,0 0-1,0 25-15,1 0 16,-1-1-16,0-24 16,25 25-16,0 0 31,0 0-15,25-25-16,0 25 15,-1-1-15,1-24 0,25 0 16,-25 25-16,-1-25 15,1 0-15,0 0 0,0 0 16,49-25-16,-49 1 0,-25-1 16,25 0-16,0 0 0,0 0 15,-25 1-15,0-1 0,0 0 16,0 0-16,-25 25 16,0 0-16,0 0 15,0 25-15,0 0 16,1 0-16,24-1 0,0 26 15,0-25 1,0 0-16,24-1 16,1 1-16,0-25 15,0 0-15,0 0 0,49 0 16,-49 0-16,25 0 0,-1-25 16,1 25-16</inkml:trace>
  <inkml:trace contextRef="#ctx0" brushRef="#br0" timeOffset="227482.3959">21183 9922 0,'25'-25'15,"-50"50"-15,50-75 0,-25 25 16,0 1-16,-25 24 16,25-25-16,-25 25 15,1 0-15,-1 0 16,0 0-16,0 25 16,0-1-16,25 1 0,-24-25 15,24 25-15,-25 0 0,25 0 16,0-1-16,25-24 15,24 0-15,-24 0 16,0-24-16,0 24 0,-1-25 16,51-25-16,-50 25 0,-1-24 15,26 24-15,-25-25 0,24-24 16,-24 49-16,0-24 0,-25 24 16,25 0-16,-25 0 0,0 0 15,-25 25 1,0 25-16,25 0 15,-25 0-15,1 24 0,24-24 16,-25 25-16,0 24 0,25-49 16,-25 25-16,25-26 0,0 26 0,0 0 15,0-26-15,0 1 0,25 0 16,0-25-16,0 25 16</inkml:trace>
  <inkml:trace contextRef="#ctx0" brushRef="#br0" timeOffset="230266.6537">22969 9351 0,'0'0'0,"0"-49"16,0 24-16,0 0 15,0 0-15,25 1 16,0 24 15,-25 24-31,0 1 0,0 0 16,0 0-16,0 24 0,-25-24 15,25 25-15,-25-25 0,25 24 0,-25 26 16,1-51-16,24 26 0,-25-25 16,25 0-16,0 24 0,-25-24 15,25 0-15,0-50 31,0 0-31,0 0 16,0 1-16,25-51 0,0 26 16,-25-1-16,24 0 0,1 1 15,0 24-15,25-74 0,-26 74 16,26 0-16,-25 0 0,0 1 0,-1-1 16,1 25-16,0 0 15,-25 25-15,0 49 16,0-49-16,0 0 15,-25-1-15,25 1 0,-25 25 16,1-1-16,-1-24 0,0 0 0,25 0 16,-25-25-16,-24 25 0,24-25 15,0 0-15,0 0 16,0-25-16,25 0 16,0 0-1,25 25-15,0 0 16,0 25-1,0 0 1,-25 0-16,24-1 0,1 1 16,0 0-16,-25 0 15,25-25-15,0 25 0,-1-1 16,1 1-16,0 0 16,0-25-16,0 0 15,-25-25-15,24 25 16,-24-25-16,0 1 0</inkml:trace>
  <inkml:trace contextRef="#ctx0" brushRef="#br0" timeOffset="231448.7151">23440 9451 0,'0'0'0,"0"24"32,0 1-32,0 0 15,0 0-15,0 0 16,0-1-16,0 1 15,0 0-15,0 0 32,25-25-32,0-25 15,0-25-15,0 50 16,-1-49-16,1 49 0,-25-25 16,25 25-16,-25-25 0,-25 50 31,25 0-16,-25 24-15,25-24 16,0 0-16,0 0 0,0 0 16,25-25 15,0 0-31,-25-25 0,25 25 16,-25-50-16,25 50 0,-25-25 15,24-24-15,1 49 0,-25-25 0,25 25 16,-25-25-1,0 75 1,-25-25 0,25-1-16,0 1 15,0 25-15,0-25 32,25-50-17,0-25 1,24 25-16,-24 1 0,-25-1 15,25 25-15,0-25 0,0 0 0,0 25 16,-25-25-16,24 25 0,-24 25 31,0 0-15,-24 25 0,24-26-16,0 1 15,24-50 16,26 1-31,-25 24 16,0-25-16,-1 25 0,-24-25 16,50 25-16,-25 0 0,0 0 15,-1 0-15,-24 25 16,0 0 0,0 24-1,-24-49-15,24 25 0,0-50 47,0 0-47,0 1 16,0-1-16,0 0 15,0 0-15,0 0 16,-25 25-16,0 0 16,0 0-1,25 25 1,25-25-16,-25 25 15,50-25-15,-1 0 16,26 25-16,-51-25 16,1 0-16,25 0 0,-25 0 15,-1 0-15,1 0 0,0-25 16,0 25-16,24-25 0,-24 0 16,0 25-16,-25-24 15,50-26-15,-26 50 0,-24-25 16,25 0-16,-25 1 0,25 24 15,-25-25-15,0 0 0,-50 25 16,26 0-16,-1 0 0,0 50 16,0-26-16,0 1 15,1 0-15,24 25 0,0 24 16,0-24-16,0-1 0,0 26 0,0-26 16,24 1-16,-24 49 0,25-49 15,-25-1-15,0-24 0,0 25 16,-25-1-16,-24-24 15,24-25-15,0 0 0,-24 0 16,-26-25-16,50 1 0,1-1 16,-26 25-16,25-25 0,-24-25 0</inkml:trace>
  <inkml:trace contextRef="#ctx0" brushRef="#br0" timeOffset="232312.2849">22820 9004 0,'-24'0'0,"-1"0"16,0 0 0,0 0-1,25-25 1,25-24-1,25 49-15,-50-25 0,24 0 16,26 0-16,-25 0 0,74-24 16</inkml:trace>
  <inkml:trace contextRef="#ctx0" brushRef="#br0" timeOffset="232830.3565">25028 8954 0,'0'-24'16,"0"48"15,0 1-31,0 0 16,0 0-16,0 0 0,0 0 15,25 49-15</inkml:trace>
  <inkml:trace contextRef="#ctx0" brushRef="#br0" timeOffset="240734.7364">25574 9649 0,'0'0'0,"24"0"47,1 0-47,0-25 15,0 25-15,-25-25 0,25 25 16,24-24-16,-24-1 0,0 25 16,0-25-16,-1 25 0,51-50 15,-50 26-15,0 24 0,24-25 16,1 0-16,-25 0 0,49 0 15,-49 1-15,24-1 0,-24 25 16,-25-25-16,25 0 0,0 25 16,-25-25-16,-25 25 15,0-24 1,0 24-16,1 0 0,-26 0 16,0 0-16</inkml:trace>
  <inkml:trace contextRef="#ctx0" brushRef="#br0" timeOffset="240945.2124">25822 9277 0,'0'0'0,"-25"0"16,0 0-1,0 0 1,0 50-16,25-26 0,-24 1 16,-1 0-16,25 0 15,-25 24-15,25 1 0,0-25 16,0 0-16,0-1 0,0 1 0,25 0 15,0 0-15,-1-25 0,1 0 16,0 0-16,0 0 0,49-25 16,-49 25-16</inkml:trace>
  <inkml:trace contextRef="#ctx0" brushRef="#br0" timeOffset="241421.9864">26392 8582 0,'0'0'0,"-25"-24"0,1 24 0,-1-25 15,0 25-15,0 0 16,0 25 0,1-1-16,24 1 0,0 0 15,-25 0-15,25 0 0,0-1 16,0 1-16,0 0 16,25 0-16,-1-25 0,1 25 15,0-25-15,0 0 16,24-25-16,-24 25 0,0-25 15,0 0-15,0 0 16</inkml:trace>
  <inkml:trace contextRef="#ctx0" brushRef="#br0" timeOffset="241626.4731">26566 8533 0,'0'25'31,"-25"-25"-31,25 24 0,0 1 15,0 0-15,0 0 16,0 0-16,0-1 16,0 1-16,0 0 15,25-25 1,-25-25 0,0 0-1</inkml:trace>
  <inkml:trace contextRef="#ctx0" brushRef="#br0" timeOffset="242270.4941">26541 8558 0,'0'-25'47,"0"0"-32,25 0 1,0 0 15,-1 25-15,1 0-16,0 0 15,0 0-15,-25 25 16,0 0-16,0 0 16,0 0-16,-25-25 15,0 24-15,0-24 0,25 25 16,-24-25-16,-1 0 0,0 25 16,25-50 15,25 25-31</inkml:trace>
  <inkml:trace contextRef="#ctx0" brushRef="#br0" timeOffset="242574.6817">26814 8458 0,'25'0'16,"-25"-24"0,0 48-1,0 1 1,24 0-16,-24 0 0,0 0 15,0-1-15,0 1 16,25-25-16,0 0 31,0-25-31,0 1 0,-25-1 16,24 0-16,1 25 16,0-50-16,0 50 0,-25-24 0,25 24 31,-25 24-31,-25 1 15,25 0-15,0 25 16,0-26-16,0 1 16,0 0-16,25 0 0,-25 0 15</inkml:trace>
  <inkml:trace contextRef="#ctx0" brushRef="#br0" timeOffset="244155.2607">26640 9054 0,'25'-25'0,"-25"0"0,0 0 16,-25 25 15,0 25-15,1 0-1,-1 0-15,25 0 16,0-1-16,0 1 15,25 0 1,-1-25 0,-24 25-16,-24-25 31,-1 25-15,25-50 15,25 25-31,-25-25 15,49 25-15,-24-25 16,0 0-16,0 25 0,-1-24 16,1-1-16,0 0 0,0 25 15,0-25-15,-1 0 16,-24 0 0,-24 25-1,-1 0 1,0 0-16,0 25 15,0 0 1,25 0-16,0 0 16,25-25-1,0 25-15,0-25 0,0 0 16,-1 0-16,-24-25 16,0 0-16,25 25 15,-25-25-15,0 0 16,25 25-1,-25 25 1,0 0 0,0 0-1,0 0 1,25-50 15,0 0-31,-1 25 16,-24-25-16,25 0 0,0 25 15,0-25-15,-25 50 47,0 0-31,0 0 0,0 0 15,25-25-16,0 0 1,-1 0-16,-24-25 0,25 25 16,-25-25-16,25 25 0,-25-25 15,0 0 1,-25 1 15,0 24-31,-24-25 31,49 0-15,-25 25 0,25-25-1,25 25-15,0 0 16,-25 25 0,0 0-16,24 0 15,-24-1-15,25-24 16,0 0-16,0 0 15</inkml:trace>
  <inkml:trace contextRef="#ctx0" brushRef="#br0" timeOffset="244451.8406">27285 8954 0,'75'-24'31,"-199"48"-31,173-24 0,26-49 16,-100 49 0,0 25-1,0-25 1,25 24-1,-25 1-15,25 0 0,0 0 16,25-25 0,0 0-16,0 25 15,0-25 1,-1 0-16,1-25 0,0 0 16,0 25-16,0-25 15,-1 25 1,-24-25-16,-24 25 15,-1 0 1,25 25-16,-25 0 0,0-25 16,25 25-16,0 0 0</inkml:trace>
  <inkml:trace contextRef="#ctx0" brushRef="#br0" timeOffset="244779.1278">26491 9500 0,'0'-25'16,"0"1"-16,25 24 15,25 0-15,-25 0 0,-1 0 16,1 0-16,0 0 16,-25 24-1,0 1 1,0 0-16,-25 0 0,25 0 16,0-1-16,-25 1 0,25 0 15,0 0-15,0 0 16</inkml:trace>
  <inkml:trace contextRef="#ctx0" brushRef="#br0" timeOffset="245146.624">26566 9649 0,'-25'0'0,"75"50"0,-75-100 0,0 25 15,25 0 1,25 25 0,0 0-16,-1 0 15,1-24-15,0 24 0,0 0 16,24-25-16,-49 0 0,25 0 0,0 0 15,0 25-15,-25-24 0,49-26 16,-49 25-16,0 0 0,25 25 16,-25-24-16,25-1 0,-25 0 15,25 25-15,-25-25 16,25 25 0,-25 25-1,0 0 1,-25-25-16,25 25 15,-25-1-15,25 1 0,0 0 16,-25 0-16,25 0 0,-25 24 16,1-24-16,24 25 0,-25-26 15,25 1-15,-25 25 0,25-25 16,-25-25-16,25 24 0,0 1 16,-25-25-16</inkml:trace>
  <inkml:trace contextRef="#ctx0" brushRef="#br0" timeOffset="245427.8738">27087 9500 0,'-25'25'31,"25"0"-15,0 0-16,0-1 16,0 1-16,0 0 15,25-25 1,0 0-16,-25-25 16,24 25-16,1-25 0,-25 1 15,0-26-15,0 25 0,0 0 0,-25 1 16,1-1-16,-1 0 15,0 25 1,0 0-16</inkml:trace>
  <inkml:trace contextRef="#ctx0" brushRef="#br0" timeOffset="250378.6211">17512 11013 0,'-25'-25'15,"25"1"1,-25 48 15,1 26-15,24-25-16,-25 0 0,0-1 16,0 26-16,0-25 15,1 0-15,-1 49 16,0-49-16,25 0 15,25 0-15,24-25 0,-24 0 16,0 0-16,0 0 0,49 0 16,-49 0-16,0 0 15,0-25-15,0 25 0,-1 0 0,1-25 16,0 25-16,-25-25 16,0 0-16,0 1 15</inkml:trace>
  <inkml:trace contextRef="#ctx0" brushRef="#br0" timeOffset="250550.1759">17587 11112 0,'0'0'0,"-25"0"0,0 25 15,25 0 1,-25 0-16,0 49 16,25-49-16,-25 25 0,25-25 15,0 24-15,-24-24 0,24 49 16,-25-49-16,25 0 0,0 0 15,0 0-15,0-1 16</inkml:trace>
  <inkml:trace contextRef="#ctx0" brushRef="#br0" timeOffset="250948.1709">17388 10889 0,'-25'0'0,"0"-25"0,75 50 0,-174-50 16,99 25-16,-24 0 0,-1 25 16,25-25-16,-24 50 0,-1-1 15,25-24-15,0 25 0,1-25 16,-1 24-16,0 75 0,25-74 0,0 24 15,0-24-15,0 24 0,25-24 16,24 74-16,-24-99 16,25 24-16,-25-24 0,24 0 15,50 0-15,-49-25 0,0 0 16,-1-50-16,1 25 0,-1 1 0,51-76 16,-51 51-16,1-1 0,-25-24 15,0 24-15,-1-24 0,1-25 16,-25 24-16,0 25 0,-25 26 15,1-26-15,-26 25 0,25 25 16,0 0-16,1 0 0,-1 25 0,0 25 16,25-26-16</inkml:trace>
  <inkml:trace contextRef="#ctx0" brushRef="#br0" timeOffset="251973.4328">18479 11088 0,'-24'0'31,"-1"0"-31,0 0 16,25 24-16,0 1 16,-25 25-16,25-25 0,-25 0 15,25 24-15,0-24 0,-24 0 0,-1 49 16,25-49-16,-25 25 15,25-26-15,0 1 0,-25 0 16,25 0-16,0 0 0,-25-25 16,25 24-16,0-48 31,0-1-31,25 0 16,-25-25-16,0 26 0,0-1 15,50-74-15,-50 74 0,25-25 16,-25 1-16,24-1 0,1 25 15,0-25-15,0 26 0,0-1 16,-1 0-16,1 25 0,25 0 16,-25 0-16,0 0 0,-1 25 15,1 0 1,-25-1-16,0 1 0,-25 0 16,1 0-16,-26 25 15,25-50-15,0 24 0,-24 1 0,24-25 16,-50 25-16,51-25 15,-1 25-15,50-25 16,-1 0 0,1 0-16,25 0 15,-25 0-15,-1 0 0,1 0 16,0 0-16,25 25 16,-50-1-16,0 1 0,0 0 15,-25 0-15,0 0 16,0-25-16,0 24 0,1-24 15,-1 25-15,-25-25 0,25 25 0,1-25 16,-1 0-16,0 0 16,25-25-16,0 0 15,25 25-15,0-49 16,-1 24-16</inkml:trace>
  <inkml:trace contextRef="#ctx0" brushRef="#br0" timeOffset="252162.9387">18777 11088 0,'0'0'0,"25"0"0,-25-25 0,25 25 16,-25 25-1,-25 24-15,25-24 0,-25 25 16,0-25-16,1 24 0,-1 26 16,0-51-16,25 26 0,-25-25 15,25 24-15,-25-24 0,25 25 16,0-25-16,0-1 0,25-24 15</inkml:trace>
  <inkml:trace contextRef="#ctx0" brushRef="#br0" timeOffset="252675.1526">19000 11361 0,'0'0'0,"-24"0"31,24 24-31,-25-24 0,0 50 15,25-25-15,0 0 0,0-1 16,0 26-16,0-25 16,25-25-16,-25 25 15,25-25-15,24 0 0,-24 0 0,0-25 16,0 25-16,-25-50 16,24 25-16,-24 1 0,0-1 15,0 0-15,-24 0 16,-1 0-16,0 25 0,0-24 0,0 24 15,1 0-15,-26 0 0,50 49 16,50-24 0,-26-25-1,1 0-15,25 0 0,-25 0 16,24 0-16,26 0 0,-51-25 16,26 25-16,-25 0 0,0 0 0,24-25 15,-49 1-15,25 24 0,-25-25 16,-25 25 15,0 0-15,1 25-16,-1-1 0,0 1 15,25 0-15,-25 0 16,25 0-16,25-1 16,0-24-1,0 25-15,24-25 16,-24 0-16,0 0 15,0-25-15,-1 25 0,1-24 16,50-1-16</inkml:trace>
  <inkml:trace contextRef="#ctx0" brushRef="#br0" timeOffset="252890.8766">19918 11187 0,'0'0'0,"25"-25"16,-25 0-16,0 0 0,0 1 15,0-1-15,0 0 16,-25 50-1,25 0 1,0 24-16,-25-24 16,1 50-16,24-51 0,-25 26 15,25-25-15,-25 24 0,0 26 16,25-50-16,0 24 0,-25-24 16,25 0-16,0 0 0,0-1 0,25-24 15,-25-24 1</inkml:trace>
  <inkml:trace contextRef="#ctx0" brushRef="#br0" timeOffset="253264.0057">20042 11336 0,'25'0'15,"-50"0"1,-24 0 0,24 25-16,0-25 0,25 24 0,-25-24 15,25 25-15,-25 0 0,25 0 16,25 0 15,0-25-31,0 24 0,0-24 16,24 0-16,-24 0 15,25 0-15,-26-24 16,26-1-16,-25 25 0,-25-25 16,25 0-16,-1 0 15,-24 1-15,0-1 16,-24 25-16,-1 0 0,-25 0 15,50 25 1,-25-1-16,25 1 16,0 0-16,0 0 15,25 0 1,0-25-16,0 0 0,0 24 16,-1-24-16,1 0 0,0 0 15,0 0-15,24 0 0,26-24 16</inkml:trace>
  <inkml:trace contextRef="#ctx0" brushRef="#br0" timeOffset="253595.1194">20637 11435 0,'25'-50'16,"-174"125"-16,273-100 0,-99-49 15,-50 74 17,1 0-32,-26 24 15,25 1-15,0-25 16,1 25-16,-1 0 15,25 0-15,25-25 16,24 0 0,-24 0-16,0 0 0,0-25 15,-1 25-15,51-50 0,-50 25 0,0 1 16,24-1-16,-24 0 0,25-49 16,-26 49-16,1-25 0,-25 25 15,25 25-15,-25-25 0,0 1 16,-25 48-1,0 26 1,25-25-16,-24 25 0,-1-26 0,25 26 16,-25-25-16,0 49 0,25-49 15,0 0-15,0 0 0,0-1 16,25 1-16</inkml:trace>
  <inkml:trace contextRef="#ctx0" brushRef="#br0" timeOffset="254087.9776">23217 10889 0,'0'0'0,"-25"0"15,1 0 1,-1 0 0,0 0-1,0 0 1,25-25-16,-25-24 15,25 24-15,50 0 16,-25 0-16,0 1 16,-1 24-16,1-25 0,0 25 15,0 0-15,24 0 0</inkml:trace>
  <inkml:trace contextRef="#ctx0" brushRef="#br0" timeOffset="254632.1175">23391 10864 0,'-25'0'31,"25"25"-31,0 0 16,-25 25-16,0-26 16,25 26-16,-24-25 0,24 24 15,-25 1-15,0 25 0,0-51 16,25 26-16,0-25 0,-25 0 15,25-1-15,0 1 0,0-50 16,0-24 0,25 24-16,-25 0 0,0-24 15,0-1-15,50 25 16,-25-74-16,-1 49 0,1 1 0,0-1 16,0 25-16,49-49 0,-49 49 15,0 25-15,0-25 16,-1 25-16,1 0 0,0 25 15,0 0-15,-25 0 16,0-1-16,0 1 0,0 0 16,-25 0-16,0 0 0,0-1 0,-24 26 15,24-50-15,0 25 0,0-25 16,-24 25-16,24-25 0,0 0 16,0 0-16,1 0 0,-1-25 15,25 0 1,25 25-1,-1 0 1,-24 25-16,25-25 16,0 25-16,-25-1 0,25 1 15,-25 0-15,25-25 0,-1 25 16,1 0-16,-25 0 0,25-25 0,0 0 16,-25 24-16,49-24 0,-24 0 15,0-24-15</inkml:trace>
  <inkml:trace contextRef="#ctx0" brushRef="#br0" timeOffset="255723.7249">23738 11013 0,'-74'174'16,"148"-348"-16,-99 174 15,25 25-15,0 0 16,0 0 0,0 24-16,-25-24 0,25 0 15,0 0-15,0 0 16,25-25-16,0 0 15,0-25-15,-25-25 16,25 50-16,-1-25 0,1 0 16,-25 1-16,25-1 0,0 0 15,-25 0-15,25 25 0,-25 25 32,-25 0-32,25 0 15,-25 24-15,0-24 0,25 0 16,0 0-1,25-25 1,0-25 0,0 0-16,-25 0 0,25 25 0,-1-25 15,1 1-15,0-1 0,0 25 16,0-25 0,-25 50-1,0 0 1,-25-1-16,0 1 0,25 0 15,-25 0 1,50-50 15,0 0-31,0 25 0,-25-25 16,24 25-16,1-24 0,0-1 0,0 25 16,0-25-16,-1 25 15,-24 25 1,0 0-16,0-1 15,0 1-15,-24-25 16,24 25-16,0 0 16,24-50 15,1 0-31,0 25 16,0 0-16,0-25 15,-25 1-15,0-1 31,-25 25-31,0 0 16,0 0 0,0 0-1,25 25-15,25-25 32,25 0-32,-25 0 15,-1 0-15,1 0 16,25 0-16,-25 0 15,-1 0-15,1 0 0,0 0 16,0 0-16,0 0 16,-25 24-1,0-48 32,24 24-47,-24-25 16,25 25-16,0-25 15,0 25-15,-25-25 0,25 0 16,-25 1 0,-25 24-1,0 0-15,0 49 16,-24-24-16,49 25 16,-25-26-16,25 51 0,-25-25 15,25-1-15,0 1 0,-25-1 16,25 1-16,-25 24 0,1-24 15,-1 0-15,0-26 0,0 26 16,-24 0-16,24-26 0,0-24 16,0 0-16,0 0 0,1 0 15,-1-24-15,25-1 0,0 0 0,0 0 16,0 0-16</inkml:trace>
  <inkml:trace contextRef="#ctx0" brushRef="#br0" timeOffset="256039.395">24929 10691 0,'0'25'31,"-25"-1"-15,25 1-16,-25 0 0,25 0 15</inkml:trace>
  <inkml:trace contextRef="#ctx0" brushRef="#br0" timeOffset="256898.66">26095 10368 0,'24'-24'0,"1"24"16,-25-25-16,0 0 16,0 0 15,-25 25-31,1 25 31,-1 0-31,25 0 0,-25-1 16,0 26-16,25-25 0,0 0 15,0-1-15,0 1 0,25 25 16,25-50-16,-50 25 16,24-25-16,1 0 0,25 0 15,-25 0-15,-1-25 0,1 25 16,-25-25-16,25 0 0</inkml:trace>
  <inkml:trace contextRef="#ctx0" brushRef="#br0" timeOffset="257267.5149">26367 10294 0,'-49'174'0,"98"-348"0,-49 149 0,0 50 31,0 0-15,-24 24-16,24-24 0,0 0 15,0 0-15,0 0 0,0-1 16,0 1-16,0 0 0,-25 0 15,25-50 17,0 0-32,-25-24 15,25 24-15,0 0 0,0 0 16,0 0-16,0 1 0,25-26 16,24 25-16,-49 0 0,25 1 15,0 24-15,0-25 0,0 25 0,-1 0 16,1 0-1,0 0-15,-25 25 16,0-1-16,0 1 16,-25 0-16,0 0 0,1 0 15,-1-1-15,0-24 0,25 25 16,-25-25-16,25 25 0,-25-25 16,50 0-1,-25-25-15,25 25 0,0-25 16,0 25-16</inkml:trace>
  <inkml:trace contextRef="#ctx0" brushRef="#br0" timeOffset="257528.1751">26665 10244 0,'0'0'16,"0"-24"-16,0 48 15,0 1 1,0 0-16,0 0 0,0 24 16,0-24-1,0 0-15,25-25 31,-25-25-31,25 25 0,-1-49 16,1 24-16,0 0 0,-25 0 16,25 25-16,0-25 0,-25 1 15,24 24-15,-24 24 16,0 1-16,0 0 16,0 0-16,0 0 0,25-1 15,-25 1-15,0 0 0,0 0 16,25 0-16</inkml:trace>
  <inkml:trace contextRef="#ctx0" brushRef="#br0" timeOffset="258698.6005">26243 10889 0,'25'0'15,"-25"-25"-15,25 25 16,-25-24-16,25 24 16,-25-25-16,-25 25 31,0 0-31,0 0 15,25 25-15,-24-25 0,24 24 0,-25 1 16,0 0 0,25 0-16,25 0 15,-25-1-15,25-24 16,-25 25-16,0 0 16,24-25-16,-24 25 0,-24-25 31,24-25-16,0 0 17,0 0-32,24 25 15,1-24-15,0 24 0,-25-25 16,50 25-16,-26-25 0,1 25 16,0-25-16,0 25 0,0-25 15,-1 1-15,1 24 0,-25-25 16,25 25-16,-25-25 15,-25 25 1,0 0-16,1 25 16,-1 0-16,25-1 15,0 1-15,0 0 16,0 0 0,49-25-16,-24 0 15,0 0-15,0 0 0,0-25 16,-1 0-1,1 25-15,0-25 0,0 1 16,0 24-16,-25-25 16,-25 25-1,25 25 1,-25-1-16,50 1 31,0-25-15,-1 0-1,1 0-15,-25-25 0,25 25 0,-25-24 16,25 24 0,0-25-16,-25 0 15,0 0 1,24 25-16,-24-25 16,0 50 15,0 0-16,25-25 1,-25 25-16,0 0 16,25-25-16</inkml:trace>
  <inkml:trace contextRef="#ctx0" brushRef="#br0" timeOffset="260312.6255">26020 11931 0,'0'25'46,"-25"-25"-46,1 0 16,24 25-16,-25-25 0,25 24 16,-25-24-16,0 25 15,0 0-15,0-25 0,1 25 16,-1-25-16,0 25 0,0-1 16,0-24-16,1 25 0,-1 0 15,0-25-15,25 25 16,-25-25-16,25-25 31,0 0-31,25 0 16</inkml:trace>
  <inkml:trace contextRef="#ctx0" brushRef="#br0" timeOffset="260512.736">25747 12005 0,'0'-24'16,"-49"98"-16,98-124 15,-74 26 1,1 48-16,24 1 15,-25-25-15,25 25 0,-25 0 16,-25 24-16,26-24 16,24 0-16,0 0 15,0 0-15,24 0 16,1-1 0,0-24-16,49 25 0,-49-25 0,0 0 15,0 0-15,24 0 0,1-25 16</inkml:trace>
  <inkml:trace contextRef="#ctx0" brushRef="#br0" timeOffset="261635.105">26442 11509 0,'0'0'0,"0"-24"32,0-1-32,-25 0 31,0 50-16,0 0-15,25-1 16,-24 1-16,-1 0 0,25 0 16,-25-25-16,25 25 0,0-1 15,0 1-15,25 0 0,0 0 16,-1-25-16,26 0 16,-25 0-16,0 0 0,-1 0 15,1-25-15,0 25 0,25-50 0</inkml:trace>
  <inkml:trace contextRef="#ctx0" brushRef="#br0" timeOffset="262012.0992">26690 11485 0,'0'-25'16,"-50"124"-16,100-173 0,-75 74 15,25 49 1,0-24-16,0 0 16,-25 24-1,25-24-15,0 0 0,0 0 16,0 0-1,0-50 1,0 0-16,0 0 16,0 0-16,0 1 0,0-1 15,0 0-15,0-25 0,0 26 16,0-1-16,25 0 0,0-25 16,0 50-16,-1 0 15,-24-24-15,25 24 0,0 0 16,0 24-1,-25 1 1,0 0-16,-25-25 0,25 25 16,-25-25-16,25 25 0,-49-1 15,24-24-15,25 25 0,-25-25 16,50 0 15,0-25-31,-1 1 16</inkml:trace>
  <inkml:trace contextRef="#ctx0" brushRef="#br0" timeOffset="262287.3637">26963 11385 0,'0'25'31,"-25"-25"-31,25 25 16,0 0-16,0 0 0,0-1 0,25 1 15,24 0 1,-24-25-1,0-25-15,0 0 16,-25-24-16,25 24 16,-25 0-16,24 25 15,-24-25-15,25 25 0,-25 25 32,0 0-32,0 0 15,0 0-15,0-1 0,0 1 16,0 0-16,0 0 0,0 0 0,0-1 15</inkml:trace>
  <inkml:trace contextRef="#ctx0" brushRef="#br0" timeOffset="265403.2369">26417 12129 0,'-25'0'15,"25"-24"32</inkml:trace>
  <inkml:trace contextRef="#ctx0" brushRef="#br0" timeOffset="265863.0105">26467 12105 0,'0'-25'16,"-25"25"15,0 0-15,0 25 0,0-25-1,1 24-15,24 1 16,-25-25-16,25 25 0,-25 0 15,25 0-15,0 0 16,25-1-16,0-24 16,-1 0-1,1 0-15,25 0 16,-25-24-16,-1 24 0,-24-25 0,25 25 16,0-25-16</inkml:trace>
  <inkml:trace contextRef="#ctx0" brushRef="#br0" timeOffset="266582.8734">26591 12129 0,'0'-24'15,"0"73"-15,0-74 0,-25 25 32,0 25-32,25 0 15,0 0-15,0 0 16,25 0 0,0-25-1,-1 0-15,-24-25 16,25 25-16,-25-25 0,0 0 15,0 0-15,0 0 16,0 1-16,-25 24 16,1 0-16,24 24 31,24-24-15,1 0-1,0 0-15,0 0 16,0-24-16,-1 24 15,-24 24 32,-24-24-47,24 25 0,0 0 16,24-25 15,1-25-15,0 0-1,0 1-15,-25-1 16,0 50 31,0-1-31,25-24 15,-25-24-16,49-1-15,-24 0 16,0 25-16,-25-25 16,0 50-1,0 0 1,0 0-16,0-1 0,0 1 16,0 0-16,-25 25 0,25-25 15,0-1-15,0 1 0,-25 0 16,25 0-16,0 0 15,0-50 17,0 0-17,0 0-15</inkml:trace>
  <inkml:trace contextRef="#ctx0" brushRef="#br0" timeOffset="266795.3359">26987 11956 0,'0'-25'0,"-99"348"0,198-621 0,-99 248 0,0 25 15,25 25 1,0 0-16,-25 25 16,25 0-16,0 0 15,-25 0-15,0-1 16,-25 1-16,0-25 16,0 25-16,0-25 15,1 0-15,-1 0 16,50 0-1,-1-25-15,1 25 16</inkml:trace>
  <inkml:trace contextRef="#ctx0" brushRef="#br0" timeOffset="267289.0278">27136 11931 0,'0'-25'16,"25"25"-16,-99 50 0,123-75 0,-24 25 16,-25 50-16,0-26 15,0 1 1,0 0-16,-25 0 0,25 0 15,0-1-15,25-24 16,0 0 0,-25-24-16,25 24 0,0-25 15,-25 0-15,24 0 0,1 0 16,-25 1-16,25 24 16,-25-25-16,0 0 15,-25 25 16,0 0-31,1 25 0,-1-25 16,25 25 0,0-1-16,0 1 15,25-25-15,-1 0 0,1 0 16,0 0-16,0-25 16,-25 1-16,25 24 15,-25-25-15,24 0 0,1 0 16,0-24-16,0 24 15,0 0-15,-25 0 16,24 0-16,-24 1 16,0 48-1,-24 1 1,24 0-16,-25 0 0,25 0 16,0 24-16,-25-24 0,0 0 0,25 0 15,-25 24-15,25-24 16,0 0-1</inkml:trace>
  <inkml:trace contextRef="#ctx0" brushRef="#br0" timeOffset="267434.6318">27384 11956 0,'0'-25'15,"25"25"-15,0 0 16,0 0-1,0-25-15,-1 25 0,1 0 16,0 0-16,-25-25 16</inkml:trace>
  <inkml:trace contextRef="#ctx0" brushRef="#br0" timeOffset="269288.8126">22671 11956 0,'0'0'0,"0"-25"16,25 0-1,-25 50 16,0 0-31,0 0 16,-25-1-16,1 51 0,24-50 0,-25-1 16,0 26-16,25-25 0,-25 25 15,25-26-15,0 1 0,-25 0 16,25 0-16,0 0 16,0-75 15,0 0-16,0 1-15,0 24 16,25 0-16,-25-25 0,25 26 16,25-76-16,-50 76 0,24-1 15,1 0-15,0 0 0,0 0 16,0 1-16,0-1 0,-1 25 0,1-25 16,0 25-16,0 0 15,-25 50-15,25-50 0,-25 24 16,24 26-1,-24-25-15,0 0 0,-24-1 0,24 1 16,-25 25-16,-25-50 0,25 25 0,25-1 16,-24 1-16,-1-25 15,-25 25-15,25-25 0,0 0 16,1 0-16,-1 0 16,0-25-16,25 0 15,25 25 32,0 0-47,-1 50 16,-24-25-16,25-25 0,-25 25 15,25 0-15,-25-1 0,25 1 16,0 0-16,0 0 0,-1 0 16,1-25-16,0 0 15,0 0 1,0-25-16,-25 0 15,24 0-15,1 25 0</inkml:trace>
  <inkml:trace contextRef="#ctx0" brushRef="#br0" timeOffset="269641.5438">23093 12154 0,'0'-25'15,"0"50"-15,0-25 32,-25 25-17,25 0-15,-24 0 16,24 0-16,0-1 0,0 1 15,0 0-15,0 0 16,24-25 0,1-25-1,0 25-15,0-25 0,-25 0 0,49 1 16,-24-1-16,-25 0 0,25 0 16,0 0-16,-25 0 15,25 25-15,-25 25 16,-25-25-1,25 50-15,-25-25 16,0 24-16,25-24 16,0 0-1,0 0 1,25-25 0,-25-25-16,25 0 0,0 25 15,-1-25-15,1 1 0,0-1 16</inkml:trace>
  <inkml:trace contextRef="#ctx0" brushRef="#br0" timeOffset="270459.36">23440 12179 0,'0'0'16,"0"25"-16,-24 0 15,24 0 1,-25-1-16,25 1 0,0 0 16,0 0-1,25-50 16,-1 0-31,1 0 0,0 25 16,-25-24-16,50-1 0,-26 0 16,1 25-16,0-25 0,0 25 15,0 0-15,-1-25 0,1 25 16,-25 25 0,0 0-16,-25-25 0,25 25 15,-24-25-15,24 25 16,-25-25-16,25 24 0,0 1 15,25-50 17,-1-24-32,1 49 15,-25-25-15,0 0 0,25 25 16,-25-25-16,25 25 0,-25-25 16,0 50 15,0 0-16,25-25 17,-25 25-32,24-25 15,1 0-15,0 0 0,0 0 16,0 0-16,0 0 0,-1 0 16,1 0-1,-25 25 1,25 0-16,0-25 0,-25 24 15,25-24-15,-1 0 16,1 0-16,0 0 0,-25-24 16,25 24-16,-25-25 0,0 0 0,0 0 15,25 0 1,-25 0-16,0 1 16,0-1-16,-25 25 15,0 0 1,25 25-16,-25-25 0,25 24 15,-49 1-15,49 0 0,-25 0 16,0-25-16,25 25 0,-25 24 16,0-24-16,25 25 0,0-25 15,0-1-15,-24 26 0,24 24 16,0-24-16,-25-25 0,25 24 16,0 1-16,-50 24 0,50-49 15,-25 0-15,0 0 0,1 0 16,-1-25-16,-25 24 0,25-24 15,1 0-15,-1 0 0,-25-24 16,50-1-16,-25 25 0,25-25 16,0 0-16,0 0 0,25-24 15,0 24-15</inkml:trace>
  <inkml:trace contextRef="#ctx0" brushRef="#br0" timeOffset="271510.9008">17115 12427 0,'-25'0'15,"1"0"1,48 0 15,1 0-31,0 0 0,0 0 0,0 0 16,-1 0-16,26 25 16,-25-25-16,-25 25 0,25-25 0,-1 0 15,-48 0 16,-1-25-31,0 25 16,-25 0 0,26 0-16,-1 0 15,0 0-15,-25 25 0,26 0 16,24-1 0,-25-24-16,25 25 15,0 0-15,0 0 0,0 0 16,25-25-16,-1 49 0,-24-24 15,25 0-15,0 0 0,0-1 16,-25 1-16,0 0 0,0 0 16,-50-25-1,25 0 1,1 0-16,-1 0 16,0-25-16,0 25 0,0-25 15,25 0-15,0 1 0</inkml:trace>
  <inkml:trace contextRef="#ctx0" brushRef="#br0" timeOffset="271893.9188">17363 12278 0,'0'0'0,"0"-24"0,0-1 16,0 0-16,0 0 0,0 0 15,0 0-15,-25 25 16,-24 0-16,-1 0 15,25 25-15,1-25 0,-26 25 16,-24 25-16,24-25 16,25-1-16,-24 26 0,24-25 15,-25 49-15,25-24 0,25-1 16,-24 1-16,24 0 0,0-1 0,0 50 16,24-74-16,-24 25 0,25-1 15,0-24-15,25 25 0,-1-25 16,-24-25-16,25 24 0,-1-24 15,1 0-15,49-24 0,-49-1 16,24 0-16,-24 0 0,-1-24 16,26-51-16,-50 51 0,-1-1 15,1-24-15,-25-1 0,0 26 16,0-75-16,-25 74 0,1 25 0,-1-24 16,-25 24-16,0 0 0,26 25 15,-1 0 1,0 50-16</inkml:trace>
  <inkml:trace contextRef="#ctx0" brushRef="#br0" timeOffset="273207.5103">18355 12353 0,'-24'0'47,"24"49"-47,0-24 0,-25 0 0,25 0 16,-25 0-16,25 24 0,-25 1 15,25-25-15,-25 24 0,25-24 16,-24 0-16,-1 24 0,25-24 15,-25 0-15,25 0 16,0-50 0,25 0-16,-25-24 0,25-1 15,-1 0-15,1 26 16,-25-26-16,25 0 0,0 26 16,49-51-16,-49 26 0,0 24 0,0 0 15,24 0-15,1 0 16,-25 25-16,0 0 0,-1 0 0,1 25 15,0 0-15,-25 0 16,25 0-16,-25-1 16,0 1-16,-25 25 0,-25-25 15,26-1-15,-1 1 0,0 0 16,-25 0-16,25-25 0,-24 25 0,24-25 16,0 0-16,-24 0 0,24 0 15,0 0-15,25-25 16,25 25 15,0 0-31,-25 25 0,24-25 16,1 24-16,0 1 15,0 0-15,0-25 0,-1 25 16,1 0-16,0-1 0,25 1 16,-1 0-16,-24-25 0,0 25 15,25-25-15,-26 0 0,51 25 16,-50-25-16,-1 0 0,1-25 15,0 25-15,0-50 0,0 25 16,-1 1-16,-24-1 0,0 0 16,25 0-16,-25-24 0,0 24 15,0 0-15,-25 25 0,25-25 16,-24 25-16,-1 0 16,0 0-16,0 25 15,25 0-15,0 0 0,-25-25 16,25 24-16,-24 1 0,24 0 15,0 0-15,0 0 0,0-1 16,24 1-16,1 0 0,0-25 16,0 0-16,0 25 0,24-25 15,-24 0-15,25 0 16,-26-25-16,1 25 0,25-25 16,-1 0-16,-24 1 0,0 24 0,0-25 15,-25 0-15,25 25 0,-1-25 16,-24 0-16,0 1 15,0-1-15,-24 25 16,24-25 0,-25 25-16,0 0 15,0 25-15,0 0 16,1-25-16,24 24 0,-25 1 16,25 0-16,-25 0 15,25 0-15,25-25 16,0 24-16,-1-24 15,1 0-15,0 0 0,0 0 16,49-24-16,-74-1 16,25 0-16,0 0 0,0 25 15,-1-49-15,-24 24 16,0 0-16,-24 25 16,-1 0-16,25 25 15,-25 24-15,25-24 16,0 0-16,0 0 15,25-25-15,-25 25 16,25-25-16,-1 24 0,1-24 16,25 0-16,-25 0 15,0 0-15,-1-24 0</inkml:trace>
  <inkml:trace contextRef="#ctx0" brushRef="#br0" timeOffset="273608.2223">19918 12650 0,'-149'50'0,"298"-100"0,-149 26 16,0-1-16,0 0 15,0 0-15,-25 0 0,25 1 16,-24 24 0,-1 0-16,0 24 15,0 1-15,0-25 16,25 25-16,-24 0 0,-1 0 16,0 24-16,25-24 0,0 0 15,-25 0-15,25-1 0,0 1 16,25 0-16,25-25 15,-26 0-15,1-25 0,25-24 16,-25 24-16,-1 0 0,1 0 16,0-24-16,0 24 0,24-50 0,-24 26 15,0-1-15,0 25 0,0-24 16,-25-1-16,24 25 0,-24 1 16,-24 48-1,-1 1 1,25 0-16,-25 0 0,25 49 15,-25-49-15,0 25 0,25-26 16,0 26-16,-24 0 0,24-26 16,0 26-16,0-25 15,0 0-15,24-1 16,1-24-16,0 0 16</inkml:trace>
  <inkml:trace contextRef="#ctx0" brushRef="#br0" timeOffset="273965.6318">20265 12601 0,'0'-25'16,"-24"25"-16,-1 0 16,25 25-1,0 0-15,0-1 0,0 1 16,0 25-16,25-50 16,-25 25-16,24-25 0,1 0 15,0 24-15,0-24 16,0 0-16,-1-24 0,26-26 15,-25 25-15,0 0 0,-25 1 16,24-1-16,-24 0 0,25 0 16,-50 50-1,1 0 1,24 0-16,-25-1 0,25 1 16,-25 0-16,25 49 0,0-24 15,0-25-15,0 24 0,0 1 0,0-25 16,0 74-16,0-49 15,-25-1-15,-24 1 16,-1-25-16,0 0 16,-24-25-16,24 24 0,1-24 0,-1 0 15,1 0-15,-51-24 0</inkml:trace>
  <inkml:trace contextRef="#ctx0" brushRef="#br0" timeOffset="281810.0963">16321 9401 0,'-24'0'0,"24"-25"31,24 0 1,1 25-17,0 0 32,0 0-31,0 0-16,0 0 15,-1 0 1,1 0-16,0 0 16,0 0-1,0 0-15,-1 0 16,1 0-16,0 0 15,0 0-15,0 0 16,-1 0 0,1 0-16,0 0 15,0 0-15,0 0 16,-1 0 0,1 0-16,-25 25 15,25-25 1,0 0-16,0 0 15,-1 0-15,26 0 16,-25 0-16,0 0 16,-1 0-16,26 0 15,-25 0-15,0 0 16,-1 0 0,1 0-1,0 0-15,0 0 16,0 0-16,-1 0 15,1 0-15,0 0 0,0 0 16,0 0 0,-1 0-16,1 0 15,0 0 1,0 0-16,0 0 0,0 0 16,-1 0-16,1 0 0,25 0 15,-25 0 1,-1 0-16,1 0 15,0 0-15,0 0 16,0 0-16,24-25 0,-24 25 16,0 0-16,0 0 0,-1 0 15,1 0 1,0 0-16,0 0 0,24 0 16,-24 0-16,0 0 15,0 0-15,0 0 16,24 0-16,-24 0 0,0 0 15,0 0-15,-1 0 16,1-24-16,0 24 0,0 0 16,0 0-16,-1 0 0,1-25 15,0 25-15,0 0 0,0 0 16,0 0-16,-1 0 0,1 0 0,0 0 16,0 0-16,0 0 15,24 0-15,-24 0 16,0 0-1,0 0-15,24 0 0,-24 0 0,0 0 16,0 0-16,-1 0 0,1 0 16,25-25-16,-25 25 0,-1 0 15,1 0-15,0 0 0,25 0 16,-26 0-16,1 0 16,0 0-16,25-25 15,-26 25-15,1 0 0,0 0 0,0 0 16,0 0-16,24 0 0,-24 0 15,0 0-15,0 0 0,24 0 16,-24 0-16,25 0 0,-1 0 16,-24 0-16,0 0 0,0 0 15,0 0-15,-1 0 0,1 0 0,0 0 16,0 0-16,24 0 16,-24 0-1,0 0-15,0 0 0,0 0 16,24 0-16,-24 0 0,0 0 15,0 0-15,-1 0 0,26 0 0,-25 0 16,24 0-16,-24 0 16,25 0-16,-25 0 0,49 0 0,-49 0 15,0 0-15,-1 0 16,1 0-16,0 0 0,50 0 0,-51 0 16,1 0-16,0 0 0,0 0 15,49 0-15,-24 0 0,-25 0 16,24 0-16,-24 0 0,25 0 15,24 0-15,-24 0 0,-1 0 16,-24 0-16,25 0 0,-26 0 16,51 0-16,-50 0 0,-1 0 0,26 25 15,-25-25-15,49 0 0,-24 0 16,0 0-16,-26 0 0,26 25 16,0-25-16,49 0 0,-25 0 15,-24 0-15,-1 0 0,1 0 16,0 25-16,49-25 0,-25 0 15,-24 0-15,-1 0 0,26 24 16,49-24-16,-74 0 0,-1 0 16,26 0-16,-26 0 0,1 25 15,24-25-15,-24 0 0,-25 0 16,24 0-16,-24 0 0,25 0 16,-1 0-16,1 0 0,-25 0 0,-1 0 15,1 0-15,25-25 0,-25 25 16,-1 0-16,1 0 0,0 0 15,-25-24-15,25 24 16,0 0 0,-1 0-16,1 0 0,0 0 15,0 0-15,0 0 16,24-25-16,-24 25 0,0 0 16,0 0-16,0 0 0,-1 0 15,26 0-15,-25 0 0,24 0 16,-24 0-16,0 25 0,0-25 0,49 0 15,-49 0-15,0 0 16,0 0-16</inkml:trace>
  <inkml:trace contextRef="#ctx0" brushRef="#br0" timeOffset="294734.755">22845 13146 0,'0'25'47,"0"0"-31,-25-25-1,25 25 1,-24 0-1,24 0 1,-25-25-16,25 24 16,0 1-16,-25-25 15,25 25-15,0 0 16,-25-25-16,25 25 0,-25-1 16,0 1-1,25 0-15,-24 0 16,24 0-16,-25-1 0,25 1 15,-25-25-15,25 25 0,0 0 16,-25 0-16,0-1 0,25 1 16,-24-25-16,24 25 0,0 0 15,-25-25-15,0 25 0,25-1 16,-25-24-16,0 25 16,1-25-16,24 25 0,-25-25 15,0 25-15,25 0 16,-25-25-16,25 24 15,-25-24-15,1 25 16,-1-25-16,25 25 16,-25-25-16,0 0 0,0 0 15,25 25 1,-24-25-16,-1 25 16,0-25-16,0 24 15,0-24-15,1 0 16,-1 25-1,0-25 1,0 25 0,0-25-1,1 25-15,-1-25 16,0 0 0,0-25 15,0 25-16,1 0-15,-1 0 16,0 0 0,0 0-1,0 0-15,0 0 16,1 0-16,-1 0 16,0 0-16,0 0 15,0 0 1,1-25-1,-1 25-15,0-25 16,0 25 0,0-24-16,1 24 15,-1-25-15,0 25 0,0-25 16,0 25-16,25-25 0,-24 25 16,-1-25-16,0 1 0,0 24 15,25-25-15,-25 25 16,25-25-16,-24 25 0,-1-25 15,25 0-15,-25 25 16,25-24-16,-25 24 0,25-25 16,-25 25-16,25-25 15,-24 25-15,24-25 16,0 0-16,0 1 16,-25-1-16,25 0 0,0 0 15,-25 0-15,25 1 16,-25 24-16,25-25 0,-25 0 15,1 25-15,24-25 16,0 0-16,-25 1 16,25-1-1,0 50 79,-25 24-78,25-24-16,-25 0 15,25 0-15,0-1 16,-25 1-16,25 0 16,-24 0-16,24 0 0,0-1 15,-25 1 1,25-50 15,0 1-15,25 24-16,-25-25 0,0 0 15,0 0-15,24 25 0,-24-25 0,0-24 16,0 24-16,0 0 16,25 0-16,-25 1 0,0-1 15,25 25-15,-25-25 0,25 25 16,-25-25-16,25 25 15,-1 0 1,1 0 0,0 0-1,0 0-15,24 25 0,-24-25 16,0 0-16,0 0 0,0 0 16,24 0-16</inkml:trace>
  <inkml:trace contextRef="#ctx0" brushRef="#br0" timeOffset="299063.85">13494 15032 0,'-25'0'0,"50"0"31,0 0-15,-25-25 15,24 25-31,1 0 31,0 0-15,-25 25 0,0-1-16,25-24 15,-25 25-15,0 0 16,0 0-1,0 0-15,-25-25 0,25 24 16,0-48 78,0-1-63,0 0 0,0 0-15,-25 0-16,25 1 31,-25 24-15,1 0-16,-1 0 15,0 24-15,0-24 16,25 25 0,-25-25-16,25 25 15,0 0-15,0 0 16,0-1 0,25-24-16,0 25 0,0-25 15,-25 25-15,25-25 0,-1 25 16,-24 0-1,0-1 1,0 1 0,-24-25-16,24 25 0,-25-25 15,0 25-15,0-25 16,0 0 0,25-25-16,0 0 15,25-24 1,0 49-16,0-25 0,-25 0 0,25 0 15,-1 25-15,1-25 0,0 1 0,0 24 16,0-25-16,-1 25 16,1-25-16,0 25 15,0 0 1,-25 25 0,0 0-16,0-1 15,-25-24-15,25 25 0,0 0 16,-25-25-16,25 25 15,25-25 1,-25-25 0,25 25-16,-25-25 0,25 0 15,24 1-15,-49-1 0,25 25 16,-25-25-16,25 25 0,-25-25 16,25 25-16,-25-25 0,0 50 31,0 0-31,0 0 15,0 24-15,0-24 16,0 0-16,-25 0 0,25 0 16,0 24-16,0 1 0,0-25 15,0 0-15,0-1 0,0 1 16,0 0-16,0 0 0,-25-25 16,25 25-16,-25-25 15,0 0-15,1-25 16,24 0-16,0 0 15,0 0-15,0 1 16,0-1-16,24-25 16,1 25-16</inkml:trace>
  <inkml:trace contextRef="#ctx0" brushRef="#br0" timeOffset="299548.5604">14114 15131 0,'25'0'15,"-50"0"-15,50-25 0,-1 25 0,-24-25 16,25 25-16,-25-25 15,-25 25-15,1 0 16,-1 0-16,0 0 16,0 0-16,0 25 0,1 0 15,24 0 1,0 0 0,24-25-16,-24 24 15,25-24-15,-25 25 16,25-25-16,-25 25 15,0 0-15,0 0 16,-25-1 0,0 1-16,25-50 31,0-24-15,25 24-16,0 0 0,-25-24 15,25 24-15,0 0 0,-1 0 16,1-24-16,0 24 0,0 0 15,-25 0-15,25 0 0,-1 25 16,-24-24-16,25 24 0,0 0 31,-25 24-15,0 1-16,0 50 0,-25-51 16,25 1-16,-25 0 0,25 0 15,0 0-15,0-1 0,-24 1 16,24 0-16</inkml:trace>
  <inkml:trace contextRef="#ctx0" brushRef="#br0" timeOffset="300214.9358">14213 15156 0,'0'0'0,"25"0"16,0 0-1,-1-25-15,1 25 16,0 0-16,0 0 0,0 0 16,-25-25-16,25 25 15,-1 0 1,-24 25 15,0-50 0,25 0-15,0 0-16,-25 1 0,25 24 16,0-25-16,-25 0 15,-25 50 17,0 24-17,25-24-15,-25-25 0,25 25 16,0 0-1,25-25-15,25 0 16,-26-25-16,1 0 16,0 0-16,0 1 15,-25-1-15,25 0 0,-25 0 16,0 50 15,0 0-15,0 0-16,0-1 31,24-24-31,1 0 16,0-24-16,0-1 15,0 0-15,24 0 16,-24 25 0,-25 25 15,0 0-16,25-25 1,0 0-16,24 0 0,-24-25 16,25 25-16,-26-25 0,1 25 15,0-25-15,25 25 0</inkml:trace>
  <inkml:trace contextRef="#ctx0" brushRef="#br0" timeOffset="300827.9032">14337 15577 0,'0'-24'0,"0"-1"0,25 25 16,-25-25-16,25 0 15,-25 0-15,-25 25 32,0 25-17,0-25-15,0 25 0,1 0 0,-1 0 16,0-25-16,25 24 16,0 1-16,25-25 15,0 0-15,-1 0 16,26-25-16,0 1 0,-25-1 15,24 0-15,-24 25 0,0-25 16,0 0-16,24 1 0,-24-1 16,-50 25 15,0 25-31,1-25 16,-1 24-16,0 1 15,25 0-15,25-25 31,24-25-31,-24 25 16,0-25-16,0 25 16,0-24-16,-25 48 47,0 1-47,0 0 15,24-25 1,1 0-1,0-25-15,0 0 16,-25 1-16,0-1 16,25 25-16,-25-25 0,24 0 15,-24 0-15</inkml:trace>
  <inkml:trace contextRef="#ctx0" brushRef="#br0" timeOffset="300983.4888">14858 15255 0,'25'-25'47,"-50"50"-47,50-25 0,-50 25 15,0 24-15,0-24 16,25 0-16,0 0 0,0 0 0,0 24 16,0-24-16,25 0 15,0-25-15,0 0 16,0 0-16,-25-25 16</inkml:trace>
  <inkml:trace contextRef="#ctx0" brushRef="#br0" timeOffset="301141.0686">15106 15131 0,'0'0'0,"0"25"0,-25-1 15,0 1-15,25 0 0,-24 0 16,24 0-16,-25-1 0,25 26 0,-25 0 16,25-25-16,0-1 0,0 1 15,0 0-15,0 0 0</inkml:trace>
  <inkml:trace contextRef="#ctx0" brushRef="#br0" timeOffset="301931.1514">15478 14238 0,'-25'-25'0,"25"0"16,0 0-16,25 25 16,25 0-1,-25 0-15,-1 0 0,1 0 16,0 50-16,0-25 0,0 0 16,-25-1-16,0 1 0,0 0 15,0 0-15,-25 49 0,-25-49 16,25 0-16,1 0 0,-1 0 0,-50-1 15,51 1 1,-1-25-16,50 0 31,-1-25-15,1 25-16,0-24 0,0-1 0,0 0 16,-1 25-16,26-50 15,-25 26-15,0-1 0,-1 0 0,1 0 16,0 0-16,0-24 0,0 24 15,-1-25-15,1 25 0,0 1 16,0-51-16,0 50 0,-1 1 0,-24-1 16,25 0-16,-25 0 0,0 0 15,25 25-15,-25-24 16,0 48 15,-25-24-31,25 25 0,-25 25 0,1-25 16,24-1-16,0 1 0,-25 0 15,0 25-15,0-1 0,0-24 16,25 25-16,-24-26 0,-1 26 16,0 25-16,0-26 0,0-24 15,1 25-15,24-26 0,-50 51 16,50-50-16,-25-1 0,25 1 16,0 0-16,-25 0 0,25 0 15,0-1 1,0-48-1,25 24-15,-25-25 16,50-25-16,-25 25 0</inkml:trace>
  <inkml:trace contextRef="#ctx0" brushRef="#br0" timeOffset="302163.2545">16049 14387 0,'0'0'0,"0"-25"0,0 50 31,0 0-15,0-1-16,-25-24 16,25 25-16,0 25 0,49-25 15,-24-25-15,25 0 16,-25-25 0,-1 0-16,-24 0 15,0 0-15,0 1 16,-24-1-16,-1 0 15,0 25-15</inkml:trace>
  <inkml:trace contextRef="#ctx0" brushRef="#br0" timeOffset="402836.836">7962 6871 0,'0'0'0,"-25"0"15,1 0 1,48 0 31,1-25-32,-25 0 1,25 25-16,0-25 16,0 25-16,-25-24 15,25 24-15,24-50 0,-24 50 16,25-25-16,-26 0 0,26 1 15,-25 24-15,49-50 0,-24 25 0,-1 25 16,-24-25-16,25 1 0,24-1 16,-24 0-16,-1 0 0,1 25 15,0-25-15,-26 1 0,76-1 16,-76 25-16,26-25 0,0 25 16,-25 0-16,74-25 0,-50 25 0,1 0 15,0 0-15,-1-25 0,1 25 16,49 0-16,-49 0 0,-1-24 15,1 24-15,-25 0 16,74 0-16,-74 0 0,24 0 16,-24 0-16,25 0 0,-26 0 0,51 0 15,-50 0-15,0 0 0,24 0 16,-24 0-16,49 0 0,-49 0 16,0 0-16,25 24 0,-26-24 15,1 0-15,50 0 0,-51 0 16,26 25-16,-25-25 0,0 0 15,49 25-15,-49-25 0,0 0 0,-1 25 16,26-25-16,-25 0 16,24 25-16,-24-1 0,0-24 0,0 0 15,24 25-15,1 0 0,-25-25 16,0 25-16,-1-25 16,26 25-16,-25-25 0,25 24 0,-26-24 15,1 25-15,0-25 0,0 25 16,0-25-1,-1 0 1,-48 0 15,-1 0-31</inkml:trace>
  <inkml:trace contextRef="#ctx0" brushRef="#br0" timeOffset="403101.1438">11187 6623 0,'-25'0'15,"124"-25"-15,-173 50 0,49 0 32,25-1-32,25-24 15,-25 25-15,25-25 0,0 25 16,-1 0-16,1-25 0,0 25 16,0-25-16,-25 24 0,49-24 15,-24 0-15,0 0 0,0 0 16,0-24-16,-1-1 15,-24 0-15,25 25 16,-25-50-16,0 26 16,0-1-16,0 0 0,-25 0 15,25 0-15,0 1 16</inkml:trace>
  <inkml:trace contextRef="#ctx0" brushRef="#br0" timeOffset="404132.5129">8657 5631 0,'0'0'0,"-25"-25"0,0 25 16,0 0-16,1 0 15,-1 25 17,25-1-17,-25 1-15,25 0 16,-25 0-16,25 0 0,0-1 16,-25-24-16,25 25 0,0 0 15,0 0-15,0 0 0,25-25 0,0 25 16,0-25-16,0 0 15,-1-25 1,1 25-16,0-25 0,-25 0 16,25 0-16,-25 0 0,25 1 15,-1-1-15,1-25 0,-25 1 16,25 24-16,0 0 0,-25 0 16,25-24-16,-1 24 0,-24 0 15,0 0-15,0 0 16,-24 25-1,-1 25 1,25 0-16,0 0 16,0 0-1,0-1-15,0 1 0,0 0 16,0 0-16,0 24 0,0-24 16,0 0-16,0 0 0,0 0 0,25-1 15,-1 26-15,1-25 16,0 0-1,0-25-15,0-25 16,-1 0 0,1 0-16,0 0 0,0 25 15,-25-24-15,25-1 0,24-25 0,-49 25 16,25 1-16,-25-1 16,0 0-16,0 0 0,0 0 15,-25 25 1,1 25 15,-1 0-31,25 0 16,0 0-16,-25 24 15,25-24-15,0 0 16,25-25-16,0 25 16,-1-25-16,1 0 15,0 0-15,25 0 0</inkml:trace>
  <inkml:trace contextRef="#ctx0" brushRef="#br0" timeOffset="404456.8807">9475 5531 0,'0'0'0,"0"-24"16,0-1-16,-24 25 31,-1 25-15,25-1-1,0 1 1,0 0-16,0 0 16,0 0-16,25-25 15,-25 24-15,0 1 0,24 0 16,-24 0-16,0 0 16,0-1-16,0 1 15,-24-25 1,-1 0-16,0 0 0,0 0 15,0-25 1,25 1-16,25 24 16,25-50-16,-25 25 15</inkml:trace>
  <inkml:trace contextRef="#ctx0" brushRef="#br0" timeOffset="404715.8609">9748 5606 0,'0'-25'15,"0"0"17,-25 25-1,1 0-31,24 25 16,-25-25-16,0 25 0,25 0 15,-25-25-15,25 24 16,0 1-16,0 0 0,0 0 15,25-25-15,-25 25 0,25-25 16,0 0-16,-1 0 0,1 0 16,0 0-16,0-25 15,0 0-15,-25 0 16</inkml:trace>
  <inkml:trace contextRef="#ctx0" brushRef="#br0" timeOffset="405339.9248">9971 5333 0,'0'0'0,"0"25"47,-24-25-47,24 25 0,0-1 16,0 1-16,0 0 0,0 0 16,-25 0-16,25-1 0,0 26 15,0-25-15,0 0 0,0-1 16,0 1-16,25 0 0,-25 0 15,24-25-15,1 0 16,0 0 0,-25-25-16,25 0 0,0-24 15,0 24-15,-25 0 16,24 0 0,-24 0-16,0 50 62,25 0-62,-25 0 16,0 0-16,0-1 15,0 1 1,25-25-16,0 0 0,0 0 16,-1 0-16,26 0 15,-25-25-15,0 25 16,-1-24-16,26-26 0,-25 50 15,-25-25 1,0 0-16,0 1 16,-25 24-16,0 0 0,25-25 15,-25 25 1,1 0-16,-1 25 16,25-1-16,-25-24 15,25 25-15,0 0 0,0 0 16,-25 0-16,25-1 0,0 1 15,25-25-15,25 0 16,-50 25-16,24-25 0,1 0 16,0 0-16,49-25 0,-49 25 15,0-25-15,0 25 0</inkml:trace>
  <inkml:trace contextRef="#ctx0" brushRef="#br0" timeOffset="405753.8321">10641 5606 0,'25'-25'16,"25"-74"30,-125 223-46,125-248 0,-75 124 16,0 0 0,0 25-16,1-25 15,-1 49-15,25-24 16,0 0-16,0 0 16,0-1-1,25-24-15,-1 0 16,1-24-16,0-1 15,0 0-15,0 0 16,-25 0-16,24 1 16,-24-1-16,25 0 0,-25 0 15,25-24-15,-25 24 0,25 0 0,-25 0 16,25-24-16,-25 24 16,0 50 15,-25-25-31,25 24 15,-25 26-15,25-25 0,0 0 16,0-1-16,0 1 0,0 0 16,0 25-16,0-26 0,0 1 15,0 0-15,0 0 0,25 0 0,-25-1 16,25-24 0,-1 0-16,1-24 15,0-1-15</inkml:trace>
  <inkml:trace contextRef="#ctx0" brushRef="#br0" timeOffset="406028.1015">10988 5482 0,'0'-75'47,"-49"199"-47,98-173 0,-49-1 15,0 75-15,0 0 16,0 0-16,-24-1 16,24 1-16,0 0 0,24-25 31,1 0-31,0 0 0,-25-25 15,25 25-15,24-49 0,-49 24 16,25 0-16,0 25 0,0-25 0,0 0 16,-25 50 15,0 0-31,-25-25 0,25 25 16,0 0-16,0-1 0,0 1 15,0 0-15,0 0 0,25-25 16</inkml:trace>
  <inkml:trace contextRef="#ctx0" brushRef="#br0" timeOffset="406338.9528">11261 4812 0,'0'0'0,"25"0"0,0 0 15,0 25 1,0-25-1,-1 50-15,1-26 16,-25 1-16,25 0 16,-25 0-16,0 0 15,-50-25-15,50 24 0</inkml:trace>
  <inkml:trace contextRef="#ctx0" brushRef="#br0" timeOffset="406787.1617">8210 5184 0,'0'25'0,"-24"-25"16,24-25 0,0 0-16,0 1 15,24-1-15,1 0 0,0 0 16,25-49-16,-1 49 0,1-25 15,-1 26-15</inkml:trace>
  <inkml:trace contextRef="#ctx0" brushRef="#br0" timeOffset="477904.8107">7640 9550 0,'0'0'0,"0"-25"0,-25 25 0,0-25 15,25 0-15,0 1 0,0-1 16</inkml:trace>
  <inkml:trace contextRef="#ctx0" brushRef="#br0" timeOffset="478007.539">7491 9599 0,'0'0'0,"-25"0"0,-24 0 0,24-24 16,0 24-16,0-25 0,-24 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4-04T05:53:52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7020 5259 0,'0'-25'31,"25"25"-15,-25-25-16,24 25 15,-24-25 1,0 0 15,-24 25 0,-1 0-15,25-24-16,-25 24 16,0 0-16,0 0 15,1 0 1,-1 24-16,0 1 0,0-25 0,0 0 15,25 25-15,-49 0 0,24 0 16,25-1-16,-25 1 16,0 0-16,0 25 0,25-26 15,-24 26-15,24-25 0,0 0 16,0 24-16,0-24 16,0 0-16,24 0 0,1 24 15,0-49-15,-25 25 16,25-25-16,0 25 15,-1-25-15,1 0 16,0 0-16,25-25 16</inkml:trace>
  <inkml:trace contextRef="#ctx0" brushRef="#br0" timeOffset="432.1116">7169 5457 0,'-25'25'32,"0"0"-1,25-1-31,0 1 15,-25-25-15,25 25 0,0 0 16,0 0-16,0-1 16,0 1-1,25-25-15,0 0 16,24 0-16,-24-25 16,0 25-16,-25-24 0,25 24 15,0-50-15,-25 25 0,0 0 16,0 1-16,0-1 15,-25 25-15,25-25 16,-25 25-16,-25 0 16,26 0-16,-1 50 0,0-26 15,50-24 1,0 0 0,24 0-16,-24 0 15</inkml:trace>
  <inkml:trace contextRef="#ctx0" brushRef="#br0" timeOffset="762.24">7565 5457 0,'0'0'15,"0"-25"1,-24 50 15,24 0-31,-25 0 16,25-1-16,-25-24 15,25 25-15,0 0 0,0 0 16,0 0 0,25-25-16,0 0 0,24 0 15,-24 0-15,0-25 16,0 0-16,-25 0 0,24 25 16,-24-25-16,0 1 0,0-1 15,-24 0-15,-1 25 16,0 0-16,0 0 15,25 25 1,0 0-16,50-25 16,-25 0-1</inkml:trace>
  <inkml:trace contextRef="#ctx0" brushRef="#br0" timeOffset="1089.3717">7937 5432 0,'0'0'0,"0"-25"16,0 50 31,0 0-32,0 0 1,-24 0-16,24-1 16,0 1-16,0 0 15,0 0-15,-25 0 0,25-1 16,0 26-16,0-25 0,0 0 15,0 24-15,0-24 0,0 0 0,0 0 16,0 0-16,0-1 0,0 26 16,0-25-16,0 0 0,-25-1 15,25 1-15,0 25 0,-25-50 16,25 25-16,-25-25 0,25 24 16,-24-24-1,24-24-15,0-1 16,0-50-16,0 51 15</inkml:trace>
  <inkml:trace contextRef="#ctx0" brushRef="#br0" timeOffset="2207.7588">8012 5482 0,'0'0'15,"0"-25"-15,25 25 16,-25-25-1,25 25-15,-1 0 16,1 25 0,0 0-16,-25 0 15,25-25-15,-25 24 0,0 1 16,0 0-16,0 0 0,0 0 0,0-1 16,0 1-16,-25 0 15,0-25-15,-24 0 16,24 0-1,0-25-15,25 0 16,0 1-16,0-1 16,25 0-1,-25 0-15,25 25 0,-1 0 16,1 0-16,25 0 16,-25 0-1,-1 0-15,1 0 16,0 0-16,0 0 0,0 0 0,-1 0 15,1-25-15,0 25 16,-25-24-16,0-1 16,0 0-16,0 0 15,-25 25 1,0 0 0,1 25-1,24 0-15,-25 0 16,25-1-16,0 26 15,0-25 1,0 0-16,25-25 16,-1 0-16,1 0 0,0 0 15,25 0-15,-50-25 16,24 25-16,1-25 0,0 25 16,0-25-16,0 0 0,-1 25 15,-24-24-15,0 48 16,0 1-1,0 25 1,0-25 0,0-1-16,0 1 15,0-50 17,0 1-32,0-1 15,25 25-15,0-50 16,0 25-16,-25 1 15,25 24-15,24-25 0,-24 0 16,0 25-16,0 0 16,-1 0-16,1 0 0,0 0 15,-25 25-15,25-25 0,0 0 0,-1 25 16,1-25-16,0 0 16,0 0-1,-25-25-15,-25 25 16,0-25-1,0 25 1,-24 0-16,24 25 16,0 0-1,0-1-15,25 1 16,25-25 0,-25 25-16,50-25 15,-25 0 1,-1 0-1,1 0 1,0 0 0,-25 25-16,25-25 31,-25 25-31,25-25 31,-25-25-31,25 0 0,-25 0 0,24 0 16,1 1-16</inkml:trace>
  <inkml:trace contextRef="#ctx0" brushRef="#br0" timeOffset="2388.772">9252 5283 0,'0'0'0,"25"-49"16,0 24-16,-25-25 15,0 75 17,0 0-17,0 0-15,-25 0 16,25-1-16,0 51 0,-25-50 0,25 24 15,-25-24-15,25 25 0,0-1 16,0-24-16,0 0 0,-24 0 16,24-1-16</inkml:trace>
  <inkml:trace contextRef="#ctx0" brushRef="#br0" timeOffset="2553.9873">9103 5507 0,'25'-25'47,"0"25"-47,0 0 15,0 0-15,-1 0 0,51 0 16,-50 0-16,24 0 0,-24 0 16,0 0-16,0 0 0</inkml:trace>
  <inkml:trace contextRef="#ctx0" brushRef="#br0" timeOffset="2786.424">9500 5531 0,'-25'0'16,"50"-24"15,0 24-31,0-50 16,0 25-16,-25 0 16,0 1-16,-50 24 15,0 0-15,26 24 16,-1-24-16,0 25 15,0 25-15,25-25 0,-25-1 16,25 1 0,50 0-16,-25 0 0,0-25 15,24 25-15,-24-25 0,0 0 0,24 0 16,26-25-16</inkml:trace>
  <inkml:trace contextRef="#ctx0" brushRef="#br0" timeOffset="4134.8865">3423 2480 0,'-25'0'16,"0"0"0,25-24-16,25 24 15,0-25 1,0 25-16,24-25 0,1 25 16,-25-25-16,0 25 0,24 0 15,-24 0-15,25 0 0,-25 25 16,-1-25-16,1 25 0,-25 0 15,25-1-15,-25 1 0,25-25 16,-25 25-16,0 0 16,25-25-16,-1 0 15,1 0-15,-25-25 0,75 0 16,-51 0-16,1 1 0,25 24 16,-25-25-16,-1 25 0,26-25 15,-25 25-15,0 0 0,-1 0 16,1 25-16,-25 0 15,0-1-15,25 1 0,-25 0 16,25 0-16,0-25 16,-1 0-16,1 0 0,0 0 15,49-25-15,-49 25 16,25 0-16,-25 0 0,24-25 0,50 0 16,-74 25-16,25 0 0,0 0 15,-1 0-15,-24 0 16,74 0-16,-74 0 0,25 0 0,-1 0 15,1 25-15,24-25 16,50 0-16,-49 0 0,-1 0 0,75-25 16,0 1-1</inkml:trace>
  <inkml:trace contextRef="#ctx0" brushRef="#br0" timeOffset="11388.183">6995 7789 0,'-25'0'0,"0"0"31,25 24-15,0 1-1,0 0 1,0 0-16,-24 0 15,24-1-15,0 1 16,0 25-16,-25 0 0,25-26 16,0 1-16,0 25 0,-25 24 15,25-49-15,0 25 0,0-1 16,0-24-16,-25 25 0,25 24 16,0-24-16,0-26 0,0 1 15,-25 25-15,25-25 0,0-1 16,0 1-16,-25 0 0,25 0 15,-24-25-15,24-50 16,0 1 0,0-1-16,0 25 15</inkml:trace>
  <inkml:trace contextRef="#ctx0" brushRef="#br0" timeOffset="11676.419">6921 7962 0,'24'-25'15,"-48"50"-15,48-74 0,-24 24 0,25 25 16,-25-25-16,25 25 0,0-25 0,0 25 16,-1 0-1,26 25-15,-25 0 16,-25 0-16,0-1 0,25 1 16,-25 25-16,0-25 15,0 0-15,-25-1 0,25 1 0,-25 0 16,-25 25-16,26-26 0,-1 1 15,0 0-15,-25-25 16,26 25-16,-1-25 16,0 0-16,25-25 31,25 25-15</inkml:trace>
  <inkml:trace contextRef="#ctx0" brushRef="#br0" timeOffset="11972.4122">7193 8310 0,'0'24'0,"0"1"16,0 0-16,-24 0 16,24 0-16,0-1 0,0 1 15,-25-25-15,25 25 0,0 0 0,0 0 16,0-1-16,0-48 31,0-1-15,0-25-16,0 25 15,0 1-15,25-1 0,-25-25 0,24 1 16,-24 24-16,0 0 16,25 25-16,-25-25 0,25 25 15,0 0 1,0 0-16,-1 25 15,1-25-15</inkml:trace>
  <inkml:trace contextRef="#ctx0" brushRef="#br0" timeOffset="12551.717">7441 8483 0,'0'0'0,"25"0"46,-25-25-46,25 1 16,0 24-16,-25-25 0,0 0 16,25 25-16,-25-25 0,0 0 15,0 1-15,-25 24 16,0 0 0,0 24-16,0 1 15,1-25-15,24 25 0,0 0 16,-25 0-16,25-1 15,0 1-15,0 0 0,0 0 16,25-25-16,-1 25 16,1-25-16,0 0 0,0 0 15,24 0-15,-24 0 16,0-25-16,0 25 0,0-25 16,-1 25-16,26-50 0,-25 50 0,0-24 15,-1-1-15,1 25 0,0-25 16,-25 0-16,0 0 15,-25 1 1,0 24-16,1 0 16,-1 0-1,25 24-15,-25-24 16,25 25-16,-25 0 16,25 0-16,-25-25 15,25 25-15,0-1 0,-24 1 16,24 0-16,0 0 15,0 0-15,24-1 16,26-24-16,-25 0 16,0 0-16,-1 0 15,1-24-15,25 24 0,-25-50 16,-1 50-16,1-25 16,0 25-16,0-49 0</inkml:trace>
  <inkml:trace contextRef="#ctx0" brushRef="#br0" timeOffset="12816.5356">8062 8334 0,'24'0'63</inkml:trace>
  <inkml:trace contextRef="#ctx0" brushRef="#br0" timeOffset="13720.4066">8111 8384 0,'0'0'0,"0"-25"16,0 0 0,-25 50 46,25 0-46,0 0-16,0 0 0,0-1 15,0 1-15,0 25 16,0-25-16,0-1 31,25-48-31,-25-1 16,0 0-16,25-25 15,0 26-15,-25-1 16,25 0-16,-1 0 0,-24 0 16,0 50 15,0 0-31,0 0 0,0 0 16,0-1-16,0 1 15,0 0-15,25-25 16,0-25-1,0 0-15,0 25 16,-1-24-16,-24-1 0,25 0 16,0 0-16,0 0 0,-50 25 47,25 25-32,-25 0-15,25 0 0,0 0 16,0-1-16,25-24 15,0 0-15,0-24 16,-1-1-16,1 0 16,0 0-1,0 0-15,0 1 0,-1 24 0,1-25 16,-25 0-16,25 25 0,-25-25 16,-25 50 15,25 0-31,0 0 15,0-1-15,-25 1 0,25 25 16,-24-25-16,24 24 0,0-24 0,0 0 16,0 24-16,-25 26 0,25-26 15,0-24-15,0 25 0,-25-25 16,25 49-16,0-49 16,-25 0-16,25-50 15,0 0 1,0 0-16,0-49 15,0 49-15</inkml:trace>
  <inkml:trace contextRef="#ctx0" brushRef="#br0" timeOffset="13942.8603">8657 8161 0,'25'-25'16,"-50"50"-16,74-75 0,-24 50 15,0 25 1,-25 0-1,0 0-15,25-1 0,-25 1 16,0 50-16,-50-51 0,50 1 16,-25 0-16,25 0 15,-24-25-15,24 25 0,-25-25 16,0 0-16,25-25 16,0 0-1,0 0-15</inkml:trace>
  <inkml:trace contextRef="#ctx0" brushRef="#br0" timeOffset="14168.2628">9029 7913 0,'0'24'32,"0"26"-32,-25-25 15,25 0-15,0 0 16,-25-1-16,25 1 0,0 50 15,0-51-15,0 26 0,0-25 0,0 0 16,0 24-16,0-24 0,-25 0 16,25 0-16,0-1 0,0 1 15,-24-25-15,24 25 0,-25-50 32</inkml:trace>
  <inkml:trace contextRef="#ctx0" brushRef="#br0" timeOffset="14476.4462">8880 8260 0,'0'0'0,"-25"-25"0,25 0 16,50 25-1,-25 0-15,-1 0 16,26-24-16,-25 24 0,0 0 16,0-25-16,-1 25 15,1 0-15,0 0 0,-25 25 47,0-1-47,0 1 16,0 0-16,0 25 15,0-26 1,0 1-16,-25 0 16,25 0-16,0 0 15,-25-25-15,25-25 16,0-25-1,0 25-15</inkml:trace>
  <inkml:trace contextRef="#ctx0" brushRef="#br0" timeOffset="14628.0434">9178 8062 0,'0'-25'0,"0"50"0,0-75 16,25 50 46,-1 25-62,1-25 16,0 0-16,-25 25 16,25-25-16</inkml:trace>
  <inkml:trace contextRef="#ctx0" brushRef="#br0" timeOffset="15160.5335">9327 8111 0,'0'25'0,"0"0"16,0 0-16,0-1 15,0 1-15,0 0 16,0 0-16,0 0 0,0-1 15,24 1 1,-24 0-16,25 0 0,-25 0 16,0-1-1,25-24-15,-25-24 16,25-1-16,-25 0 16,0 0-16,25 25 0,-25-25 15,0 1-15,24-26 0,1 25 16,-25 0-16,0 1 15,25-1-15,0 25 16,0 0 0,-1 25 15,-24-1-31,0 1 0,25-25 0,-25 25 16,25 0-1,-25 0-15,25-25 31,0 0-15,-1-25 0,1 0-16,0 0 15,-25 0-15,0 1 16,0-1-16,-25 25 16,0 0-1,1 0-15,-1 25 16,0-1-16,0 1 0,25 0 15,0 0-15,0 24 0,0-24 16,25 0-16,0 0 16,0-25-16,24 25 0,1-25 15,-1 0-15,-24 0 0,25 0 16,49-25-16,-49 0 0</inkml:trace>
  <inkml:trace contextRef="#ctx0" brushRef="#br0" timeOffset="18972.4462">9550 5159 0,'0'-24'16,"0"48"31,0 1-32,0 0 16,25-25-31</inkml:trace>
  <inkml:trace contextRef="#ctx0" brushRef="#br0" timeOffset="19392.8742">9798 5358 0,'-25'0'15,"0"0"1,25 25-1,0-1 1,0 1-16,0 0 16,0 0-16,0 0 15,0-1-15,25 26 0,-25-25 16,0 0-16,25-1 16,-25 1-16,25-25 15,-1-25 1,-24 1-16,0-1 15,25 0-15,-25-25 0,0 26 16,25 24-16,-25-25 16,0 0-16,25 25 0,-25-25 15,25 25-15</inkml:trace>
  <inkml:trace contextRef="#ctx0" brushRef="#br0" timeOffset="19664.1982">9996 5631 0,'0'0'0,"25"-25"32,0 0-17,0 25-15,-25-25 0,25 0 16,-1 25-16,-24-24 0,25 24 16,-25-25-16,-25 25 15,1 0 1,-26 25-16,25-1 15,25 1 1,-25 0-16,25 0 0,0 0 16,50-25-16,-50 24 15,50 1-15,-26-25 0,1 0 0,25 0 16,-1 25-16,-24-25 0</inkml:trace>
  <inkml:trace contextRef="#ctx0" brushRef="#br0" timeOffset="20243.6635">10740 5531 0,'25'0'62,"0"0"-46,0 0-16,0 0 16,-1 0-16,26 0 0,-25 0 0,0 0 15,24 0-15,-24 0 0,49 0 16,-49 0-16,0-24 0,0 24 16,0 0-16,0 0 0,24 0 15,-49-25-15,-25 25 47</inkml:trace>
  <inkml:trace contextRef="#ctx0" brushRef="#br0" timeOffset="20536.9012">11088 5308 0,'24'0'32,"1"0"-32,0 0 0,0 0 15,0 25-15,0-25 0,-1 25 16,26-25-16,-25 25 16,0-1-1,-25 1-15,0 0 16,0 0-16,-50 0 15,50-1-15,-25-24 0,0 25 16,1-25-16,-1 0 0,0 25 16,0-25-16,25 25 0,-25-25 15,0 0-15</inkml:trace>
  <inkml:trace contextRef="#ctx0" brushRef="#br0" timeOffset="21766.1722">11981 5457 0,'24'-25'0,"-24"0"16,0 1-1,0-1-15,25 0 0,-25 0 31,-25 25-31,1 0 16,-1 0-16,-25 0 16,25 25-1,1 0-15,24 0 0,-25-1 16,0 26-16,25-25 0,0 0 0,-25-1 16,25 26-1,0-25-15,25-25 16,0 0-1,49-25-15,-74 0 16,25 0-16,25-24 0,-26 24 16,1 25-16,-25-25 0,25 0 15,0-24-15,-50 74 32,25-1-32,-25 1 15,25 0-15,0 0 0,-25 24 16,25-24-16,0 0 15,0 0-15,25-25 16,0 0 0,0-25-1,0 0-15</inkml:trace>
  <inkml:trace contextRef="#ctx0" brushRef="#br0" timeOffset="21976.6176">12328 5135 0,'0'-25'16,"0"50"0,0-1-16,0 1 15,-25 0-15,25 0 16,-25 49-16,25-49 0,0 0 16,-24 24-16,24-24 0,0 25 15,0-1-15,0-24 0,0 0 16,0 0-16</inkml:trace>
  <inkml:trace contextRef="#ctx0" brushRef="#br0" timeOffset="22176.1014">12551 5110 0,'0'0'0,"0"74"31,0-49-15,0 0-16,-25 24 16,25-24-16,0 25 0,0 24 0,-24-49 15,24 25-15,-25-26 16,25 1-16,0 25 0,-25-25 0</inkml:trace>
  <inkml:trace contextRef="#ctx0" brushRef="#br0" timeOffset="23276.555">13295 5358 0,'-24'25'16,"24"-1"-1,-25 1-15,0 25 0,25-25 16,0-1-16,0 26 0,-25-25 15,25 0-15,-25 49 0,25-49 16,0 0-16,0-1 0,-25 1 16,25 0-16,0-50 31,0-24-31,0 24 0,25 0 16,-25 0-16,0 0 15,25-49-15,0 24 0,-25 26 16,25-26-16,-25 25 0,25-49 0,-1 49 15,-24 0-15,0 0 16,25 25-16,-25-24 0,25 24 0,0 0 16,0 0-1,-1 24-15,1 1 0,-25 0 16,25-25-16,-25 25 0,25 0 16,-25-1-16,0 1 0,0 0 0,-50-25 15,50 25-15,-49 0 16,49-1-16,-25-24 0,0 0 0,0 0 15,25-24 1,0-1 0,25 0-16,-25 0 0,25 25 15,0-25-15,-1 1 0,1 24 16,0-50-16,0 50 0,0-25 16,-1 25-16,26-25 15,-25 25-15,0 0 16,-1 0-16,1 25 0,0 0 15,-25 0 1,0 0 0,0-1-1,0 1 17,0 0-1,25-25-16,0 0 1,-50 25 31,25 0-31,25-25 15,-1 0-16,1-25 1,0 25 0,0-25-16,-25 0 0,0 0 15,25 25-15,-25-24 16,0-1-16,0 0 0,-25 0 16,25 0-1,-25 25-15,25-24 16,-25 24-16,0 0 15,1 24 1,24 1-16,24 0 31,1-25-31</inkml:trace>
  <inkml:trace contextRef="#ctx0" brushRef="#br0" timeOffset="24030.4029">13568 5308 0,'-25'0'15,"25"25"1,0 0 0,0 0-16,0 24 15,0-24 1,-24-25-16,24 25 0,0-50 47,24 25-47,-24-25 15,0 0-15,50 1 0,-25-1 16,0 25-16,-1-25 16,1 25-16,25-25 0,-25 0 15,-1 25-15,1 0 0,0 0 16</inkml:trace>
  <inkml:trace contextRef="#ctx0" brushRef="#br0" timeOffset="24360.017">14213 5308 0,'-25'0'15,"0"0"1,1 0 0,-1 0-1,25 25-15,-25-25 0,25 25 16,-25-25-16,25 25 16,-25-1-16,25 1 15,0 0-15,0 0 16,25-25-1,0 0 1,0 0-16</inkml:trace>
  <inkml:trace contextRef="#ctx0" brushRef="#br0" timeOffset="25267.618">14238 5457 0,'0'0'0,"25"0"32,-1 0-17,1-25-15,0 25 16,-25-25-16,25 25 16,-25-24-16,25 24 0,-25-25 15,0 0-15,0 0 16,-25 25-1,-25 25 1,25 0 0,1 0-1,24-1-15,0 1 16,24-25 0,-24 25-16,50-25 15,0 0-15,-25 0 0,-1 0 16,26 0-16,-25 0 0,0-25 15,49 25-15,-49 0 0,0-25 16,-1 1-16,1-1 16,0 0-16,-25 0 15,0 0 1,-25 25 15,25 25-31,-25-25 0,25 25 16,0 0-16,0 0 15,0-1 1,0 1-16,0 0 0,0 0 16,25-25-16,-25 25 0,0-1 15,-25-24 17,1 0-32,-1 0 15,0 0 1,25-24-16,25-1 15,-25 0-15,74 0 0,-49 25 16,0-25-16,0 25 0,24-24 16,1-1-16,-1 25 0,-24 0 15,0-25-15,25 25 0,-26 0 16,1 0-16,0-25 0,-50 25 31,0 0-15,1 0-16,-26 0 15,25 25-15,25 0 16,0 0 0,25-1-1,-25 1-15,25 0 16,0 0 0,-25 0-16,24-1 0,-48 1 31,-1-25-16,-25 0 1,25-25-16,1 1 16,24-1-16,0 0 15</inkml:trace>
  <inkml:trace contextRef="#ctx0" brushRef="#br0" timeOffset="27620.678">15677 5234 0,'24'0'15,"-24"-25"1,25 0 0,-50 25 15,1 25-31,-1-25 16,0 0-16,0 0 15,0 25-15,1 24 0,-1-49 16,25 25-16,0 0 0,0 0 15,0 0-15,25-1 0,-1 1 16,1-25-16,0 25 0,0-25 0,0 0 16,-1 25-16,1-25 0,-50 0 31,1 0-31,-1 0 16,0 0-16,0 0 0,-24 0 15,24 0-15,25-25 31,25 25-31,-1 0 0,1 0 16,0-25-16,25 0 0,-26 1 16</inkml:trace>
  <inkml:trace contextRef="#ctx0" brushRef="#br0" timeOffset="28131.515">15776 5333 0,'0'0'0,"25"0"0,-1-25 0,1 25 16,-25-25-16,0 50 31,0 25-15,0-25-16,0-1 15,0 1-15,0 0 16,50-25 0,-25 0-1,-25-25-15,24 0 0,1 1 16,0 24-16,0-25 0,-25 0 16,25 25-16,-50 25 31,0 0-16,25-1-15,0 1 16,25-25 0,0 0-16,-1 0 15,1 0-15,0-25 16,0 1 0,0 24-16,-1 0 31,1 0-31,0 24 15,0-24 1,-25 25 0,25-25-1,-25-25 1,24 1 0,-24-1-1,0 0-15,0 0 16,0 0-16,0 1 15,0-1-15,-24 0 16,24 0 0,0 0-16</inkml:trace>
  <inkml:trace contextRef="#ctx0" brushRef="#br0" timeOffset="28333.328">16272 5085 0,'0'-25'15,"25"0"1,-1 1 0,-24 48 15,0 1-31,0 0 16,25-25-16,-25 25 15,25-25-15,0 0 0,0 0 16,0 0-16</inkml:trace>
  <inkml:trace contextRef="#ctx0" brushRef="#br0" timeOffset="28577.6927">16644 4986 0,'25'-25'15,"-25"0"1,-25 25 0,25 25-1,0 0-15,0 0 16,0-1-16,0 1 0,-25 0 0,25 0 15,-25 24-15,25-24 0,0 0 16,0 25-16,-24-26 0,24 51 16,0-50-16,-25-1 0,25 1 15,0 25-15,0-25 0,0 24 16,0-24-16,0-50 31,0 0-15,0 1-16</inkml:trace>
  <inkml:trace contextRef="#ctx0" brushRef="#br0" timeOffset="28922.5044">16520 5358 0,'-25'-25'0,"50"50"0,-50-75 16,50 50 15,0 0-15,0 25-16,-1-25 0,1 0 15,25 0-15,-1 0 0,1 0 16,-25 0-16,0 0 0,24 0 15,1-25-15,-25 25 16,-25-25-16,24 1 16,-48 24 15,-1 0-31,0 0 16,25 24-16,-25-24 0,0 50 15,25-25-15,-24-25 0,24 25 16,0 24-16,0-24 15,0 0 1,0 0-16,24-25 16,1 0-16,0 0 15,0-25 1,0 25-16,-25-25 0,24 25 16,1-50-16</inkml:trace>
  <inkml:trace contextRef="#ctx0" brushRef="#br0" timeOffset="29452.5282">17264 5060 0,'0'-25'0,"-25"25"15,25-24-15,-25 24 16,25 24-16,0 1 16,0 0-16,-24 0 15,24 49-15,0-49 0,-25 0 0,25 0 16,-25 24-16,0 1 0,25-25 15,0-1-15,-25 1 16,25 0-16,25-25 31,0-25-31,-25 0 16,25 1-16,0-1 0,-1 0 0,1 0 16,0 0-16,0 1 0,0 24 15,-25-25 1,0 50-1,0-1 1,0 1-16,0 0 16,-25 0-16,25 0 0,0-1 15,0 1-15,0 0 16,25-25 0,-1-25-1,26 0-15,-50 1 0,25-1 16,0 0-16,-1 25 0,1-25 15,-25 0-15,25 25 0,-25-24 16,0 48 0,0 1-1,-25 0-15,25 0 16,0 0-16,0-1 16,0-48 15</inkml:trace>
  <inkml:trace contextRef="#ctx0" brushRef="#br0" timeOffset="29911.3932">17462 5184 0,'0'0'0,"-24"0"31,24 25-31,0 0 16,24-25-1,-24 25-15,25-25 0,0 0 16,25 24-16,-1-24 15,-24 0-15,0 0 0,0 0 0,24 0 16,-24 0-16,-25 25 31,0 0-15,-25 0 0,25 0-16,25-1 15,0-24-15,0 0 0,0 0 16,-1 0-16,1-24 15,0 24-15,25-50 0,-26 25 0,1 25 16,0-25-16,-25 1 16,25-26-16,-25 25 15,-50 25-15,25 0 16,1 25-16,-1 0 16,25 0-16,-25 24 15,25-24-15,-25 25 0,25-26 16,-25 1-16,1 74 0,24-74 15,-25 25-15,0-25 0,25 24 0,-25-24 16,-49 25-16,49-26 0,0 1 16,0-25-16,1 25 0,-26-25 15,25 0-15,25-25 16,0 0-16</inkml:trace>
  <inkml:trace contextRef="#ctx0" brushRef="#br0" timeOffset="31658.5094">18876 5234 0,'25'-25'31,"-25"0"-15,-25 25 31,1 0-47,-1 25 16,0-25-16,0 25 0,-24 0 15,24-1-15,0 1 16,0 0-16,0 0 0,25 0 15,0-1 1,25-24-16,25 0 0,-25-24 16,-1 24-16,1-25 15,25 0-15,-25 0 0,-1 0 16,1 1-16,0-1 16,-25 50 15,-25 24-16,0-49-15,25 25 0,0 0 16,0 0 0,25-25-16,0 0 15,0 0 1,0-25-16,-1 25 0,-24-50 16,25 50-16,-25-25 0,25 25 15,0-49-15,0 49 0,-25-25 16,24 25-16,-24 25 31,-24-25-31,-1 49 16,25-24-16,-25 0 0,25 0 15,-25 0-15,25 24 0,0-24 16,0-50 15,25 25-31,-25-25 0,0 1 16,50-26-16,-26 25 15,-24 0-15,25 1 0,25-26 16,-50 25-16,25 25 0,-1-25 16,1 1-16,0 24 15</inkml:trace>
  <inkml:trace contextRef="#ctx0" brushRef="#br0" timeOffset="31914.5324">19372 5383 0,'0'0'0,"-24"0"16,48 0-1,-24-25-15,50 0 16,-25 25-16,0-25 0,-25 0 16,24 25-16,-24-24 0,0-1 0,0 0 15,0 0 1,-24 25-16,-1 0 0,0 0 15,0 25-15,-24 0 16,49 0-16,0-1 16,0 1-16,0 0 15,24 0-15,26-25 0,-25 0 16,0 0-16</inkml:trace>
  <inkml:trace contextRef="#ctx0" brushRef="#br0" timeOffset="32401.2689">20241 5135 0,'-25'24'31,"0"1"-31,25 0 16,0 0-16,-25 0 0,25-1 15,0 1-15,0 0 0,0 0 16,25-25 0,0-25-1,0 25-15,-25-25 0,24 0 16,-24 1-16,25-1 0,0 0 0,-25 0 16,25 0-16,0 1 15,-1 24-15,-24 24 31,0 1-31,0 0 16,0 0 0,50-25-1,-25 0-15,24 0 16</inkml:trace>
  <inkml:trace contextRef="#ctx0" brushRef="#br0" timeOffset="32852.6802">20588 5184 0,'-25'0'16,"0"0"-16,0 25 15,1 0-15,24 0 16,0-1-16,24 1 16,1-25-1,0 0-15,0 0 0,0 0 16,-1 0-16,1 0 0,0 0 16,0-25-16,-25-24 15,0 24-15,-25 0 16,25 0-16,-25 25 0,0-24 15,1 24-15,-26 0 0,25 0 16,0 0-16,50 0 31,0 0-31,25 0 16,-26 0-16,1 0 0,0-25 16,0 25-16,25-25 0,-26-25 15,1 26-15,0-1 0,0 0 16,0 0-16,-25 0 0,24 1 15,1-1-15,0 0 16,-25 50 15,0 0-31,0-1 16,-25 26-16,25-25 0,-25 0 0,1 49 16,24-49-16,-25 24 0,25-24 15,0 25-15,0-25 0,-25 24 16,25-24-16,0 0 15,0 0-15</inkml:trace>
  <inkml:trace contextRef="#ctx0" brushRef="#br0" timeOffset="32985.3864">20737 5135 0,'0'0'0,"0"-25"15,-25 25-15,50 0 16,24 0-1,-24 0-15,0 0 0,25 0 16,-1 0-16</inkml:trace>
  <inkml:trace contextRef="#ctx0" brushRef="#br0" timeOffset="33426.5885">21754 4986 0,'0'0'16,"-25"-25"-16,-50 0 15,51 25 1,-1 0-16,0-25 0,0 25 16,0 0-16,1 25 0,-1-25 15,25 25-15,0 0 0,0 0 0,0-1 16,25 1-16,-25 0 0,24 0 16,1 0-16,0-25 15,0 24-15,-25 1 0,25 0 0,-25 0 16,-25-25-1,0 0-15,0 0 0,0 0 16,1 0-16,-26 0 0,25 0 0,0 0 16,1 0-16,73 0 31,-24-25-31,0 25 16,24 0-16</inkml:trace>
  <inkml:trace contextRef="#ctx0" brushRef="#br0" timeOffset="33648.9844">21977 5060 0,'0'0'0,"0"-25"15,-25 25 1,0 0 0,1 0-16,-1 25 15,0-25-15,0 0 0,25 25 16,0 0-16,0 0 15,0-1-15,25-24 0,0 0 16,0 25-16,-1-25 0,1 0 16,0 0-16,0-25 15,0 25-15,-1-49 0</inkml:trace>
  <inkml:trace contextRef="#ctx0" brushRef="#br0" timeOffset="34195.6932">22200 4862 0,'0'0'0,"0"-25"15,-25 25 1,25 25 0,0 24-1,0-24-15,-24 0 0,24 0 0,0 0 16,0-1-16,-25 26 0,25-25 16,-25 0-16,25-1 0,-25 1 15,25 0-15,0 0 0,-25 0 16,50-50-1,0 0 1,0 25-16,24-50 0,-24 26 16,0-1-1,0 0-15,0 25 0,-1-25 16,-24 0-16,0 50 31,0 0-31,0 0 16,0 0-16,0-1 15,25 1-15,0 0 16,25-25-16,-26 0 16,1 0-16,0 0 15,0 0-15,0-25 16,-1 25-16,-24-49 0,25 24 16,-25 0-16,0 0 15,0 0-15,-25 25 16,1 0-16,-1 0 15,0 0-15,25 25 0,-25-25 16,25 25-16,-25 25 16,25-26-16,0 1 15,25 0-15,0-25 16,0 0-16,0 0 0,-1 0 16,1 0-16,25 0 0,-25 0 0,-1 0 15,26 0-15,-25 0 0</inkml:trace>
  <inkml:trace contextRef="#ctx0" brushRef="#br0" timeOffset="34559.6018">22870 5135 0,'0'0'0,"25"-25"0,-25 0 16,0 0-16,-25 25 16,25-25-1,-25 25-15,0 0 16,1 0-16,-1 25 16,0 0-16,0 0 15,25 0-15,-25-1 0,25 1 16,0 0-1,25-25-15,0 0 0,0 0 0,0 0 16,-1-25-16,26-24 16,-25 24-1,-25 0-15,25 0 0,-1 0 16,1-24-16,0 24 0,0 0 0,-25 0 16,25 1-16,-25-1 0,24 0 15,-48 50 1,-1 0-1,25-1-15,0 1 16,0 0-16,-25 25 0,25-26 0,0 1 16,0 0-16,-25 0 0,25 0 15,0-1-15,0 1 16,25-25-16,0 0 16,0 0-16,-25-25 15</inkml:trace>
  <inkml:trace contextRef="#ctx0" brushRef="#br0" timeOffset="35023.2301">23168 4961 0,'-25'25'16,"0"-25"-1,25 25-15,0-1 16,0 1-16,-25 0 0,25 0 0,0 0 16,25-1-1,0-24-15,0 0 16,-1 0-16,26-24 15,-25 24-15,-25-25 16,25 0-16,-1 25 0,-24-25 0,25 0 16,-25 1-16,0-1 15,-25 25 1,25 25-16,-24-1 16,24 1-16,0 0 15,0 0-15,0 0 16,24-25-1,1-50 1,0 50-16,-25-25 16,25 25-16,-25-25 0,25 1 0,-1-26 15,1 50-15,0-25 0,0 0 16,-25 1-16,25-1 0,-1 0 16,-48 50-1,-1 0 1,25-1-16,-25 1 15,25 0-15,-25 25 0,25-26 16,0 1-16,0 0 0,0 0 16,25 0-16,0-1 15</inkml:trace>
  <inkml:trace contextRef="#ctx0" brushRef="#br0" timeOffset="35605.7224">23738 5234 0,'0'-25'16,"0"0"-16,25 25 16,-25-25-16,25 1 0,-1 24 15,1-25-15,0 0 0,0 25 0,-25-25 16,0 0 0,-25 25-1,0 0 1,-24 25-16,24 0 0,0 0 15,0 24-15,25-24 16,25-25 0,-25 25-16,74-25 0,-49 0 15,0 0-15,0 0 0,0 0 16,24 0-16,26 0 0,-50 0 16,24 0-16,-24 0 0,0-25 15,0 25-15,24 0 0,-49-25 0,25 1 16,-25-1-1,0 0-15,-25 0 16,0 25-16,1-25 16,-26 25-16,25 0 0,0 0 0,1 0 15,-1 25-15,0 25 0,0-25 16,25-1-16,0 1 16,25 0-16,0-25 15,0 25-15,-1-25 16,1 0-16,25-25 0,-25 25 15,-1-50-15,1 26 0,0 24 0,0-50 16,0 25-16,-1 0 0,-24 1 16,25-1-16,-25 0 0,25 0 15,-50 50 1,0 0 0,25 0-16,-24-1 15,-1 1-15,0 25 0,0-25 16,25 24-16,-25-24 0,25 0 15,-24 24-15,-1-49 0</inkml:trace>
  <inkml:trace contextRef="#ctx0" brushRef="#br0" timeOffset="37214.5124">10964 6499 0,'-25'0'0,"0"0"16,0 0-16,25-25 0,-25 25 15,25 25 48,25-25-48,0 25-15,25-25 16,-26 0-16,1 0 0,0 0 16,0 0-16,24 0 0,1 0 15,-25 0-15,-25 24 0,25-24 16,0 0-16,-1 0 16,-24-24-1,-24 24 1,24-25-16,-25 25 15</inkml:trace>
  <inkml:trace contextRef="#ctx0" brushRef="#br0" timeOffset="37426.557">11038 6350 0,'0'0'0,"-25"-25"16,75 25 0,-25 25-16,-1-25 15,1 25-15,0 0 0,0-1 16,0-24-16,24 50 0,-24-25 15,0 0-15,-25-1 16,0 1-16,0 0 0,0 0 16,-50-25-16,26 25 0,-1-25 15,-25 49-15,25-49 0,-24 0 16,24 25-16,0-25 0,0 0 16</inkml:trace>
  <inkml:trace contextRef="#ctx0" brushRef="#br0" timeOffset="38240.7309">12105 6449 0,'0'-25'15,"0"1"16,-25 24-15,0 0 0,0 0-16,0 0 0,25 24 15,-49 1-15,24-25 0,25 25 16,-25 0-16,0 0 16,1 24-16,24-24 0,0 0 15,0 0 1,24-25-16,1 0 15,0 0-15,0-25 0,24 0 16,-49 0-16,25 0 0,0-24 16,0 24-16,-25 0 15,0 50 1,-25-25 0,25 50-16,0-26 0,0 1 0,-25 25 15,25-25-15,0-1 16,0 1-16,25-25 15,0-25 1</inkml:trace>
  <inkml:trace contextRef="#ctx0" brushRef="#br0" timeOffset="38436.7907">12303 6226 0,'0'25'0,"-25"0"0,25-1 15,0 1-15,-24 0 16,-1 49-16,25-24 0,0-25 16,0 24-16,0-24 0,-25 0 15,25 49-15,0-49 0,0 0 16,0 0-16,0 0 0,25-25 16,-25-25-1</inkml:trace>
  <inkml:trace contextRef="#ctx0" brushRef="#br0" timeOffset="38624.3724">12551 6251 0,'0'0'0,"0"25"16,-25-25 0,25 24-16,0 1 0,-24 25 15,24 24-15,-25-49 0,25 25 0,0-1 16,0-24-16,-25 49 0,25-49 15,0 0-15,0 0 16,0 0-16,0-1 0,0 1 0</inkml:trace>
  <inkml:trace contextRef="#ctx0" brushRef="#br0" timeOffset="40134.9433">12923 6573 0,'0'25'16,"0"0"-1,0 0-15,-25 24 16,25-24-16,-24 49 0,24-24 16,0-25-16,-25 25 0,25-26 15,0 1-15,-25 25 0,25-25 0,0-1 16,-25-48-1,25-1-15,0-25 16,0 25-16,0-24 16,25-26-16,-25 26 0,25-26 15,0 26-15,-1 24 0,1-50 16,0 51-16,-25-1 0,25 0 16,0 0-16,-1 25 15,1 0-15,-25 25 16,0 25-16,0-26 15,0 1-15,0 0 0,-25 0 16,25 0-16,-24-1 0,-1 1 0,0 0 16,0 0-1,25-50 1,25-25 0,0 26-16,-25-1 0,25 0 15,-1 25-15,1-50 0,0 26 16,0-1-16,0 25 0,-1-25 0,1 25 15,0-25-15,0 25 16,0 0-16,-25 25 16,0 0-16,0 0 15,0-1-15,0 26 16,-25-50-16,25 25 16,0 0-1,0-50 16,25 25-31,-25-25 0,25 25 0,-1-25 16,1 0-16,0 1 0,0 24 16,-25-25-1,0 50 17,0-1-32,0 1 15,0 0-15,-25 0 16,25 0-16,0-1 15,25-24 1,0 0-16,-1 0 0,1 0 16,0 0-16,0-24 0,0 24 15,-1-50-15,-24 0 16,0 26 0,0-1-16,-24 0 15,-1 0-15,0 25 0,0 0 16,0 0-16,1 0 15,-1 25-15,25 0 0,0 0 16,25-25-16,-1 24 16,1-24-16,0 0 15,25 0-15,-1 25 0,1-25 16,-25 0-16,24 0 16,-24 0-16,25-25 0,-26 25 15,1-24-15,0 24 0,0-25 16,-25 0-1,-25 25 1,0 0-16,0 0 16,1 0-16,-26 25 15,25-25-15,25 25 16,0-1 0,25-24-1,25 0-15,-26 0 16,-24 25-16,25-25 15,0 25-15,-25 0 0,0 0 16,0-1-16,0 1 0,0 25 16,0-25-16,0-1 0,-25 26 15,25-25-15,-25 25 0,1-26 16,24 1-16,-25 0 16,0-25-16,0-25 15,25 0-15,0 1 16,0-26-16,0 25 0,25 0 0,-25 0 15,25 1-15,0-26 16,24 0-16,-24 1 0,0 24 0,0 0 16,-1 0-16,26 1 0,-25-26 15,0 25-15,-1 0 0,1 25 16,-25-24-16,25 24 0,-25 24 31,0 26-31,-25-50 16,25 25-16,0 0 0,0-1 0,0 1 15,0 0-15,0 0 16,0-50 15,25-25-31,0 50 16,-25-24-16,25-1 0,-25 0 16,24 0-16,1 0 0,-25 1 15,25 24 16,-25 24-15,50-24-16,-26 0 0,1 25 0,0-25 16,0 0-16,0 0 0</inkml:trace>
  <inkml:trace contextRef="#ctx0" brushRef="#br0" timeOffset="40820.4546">14486 6474 0,'25'0'0,"-50"0"0,50-25 31,-75 50 0,25 0-15,1 0 0,-1-1-16,25 1 0,-25 0 15,25 0 1,25-25 0,24-25-16,-24 0 15,0 0-15,-25 1 0,25 24 16,24-25-16,-49 0 0,25 25 15,-25 25 1,0 0 0,0-1-16,-25 26 15,25-25-15,0 0 16,25-25 0,25 0-1,-50-25-15,49 0 0,-24 0 0,0 0 16,0 25-16,-25-24 0,25-1 15,-1 0-15,-48 50 32,24 0-32,-25-25 15,25 24-15,0 1 0,-25 0 16,25 0-16,25-25 31,0 0-15,-25-50-16,49 25 0,-24 1 15,-25-1-15,25 25 16,-25-25-16,25 25 0,-25 25 31,0 0-15,0-1 0,0 1-16,24-25 15,1 0 1,0-25-16,0 25 0,-25-24 0,25 24 15,24-25-15,-24 0 0,0 25 16,-25-25 0,25 25-16,-25 25 15,0 0-15,0 0 16,0-1-16,24-24 16,1 0-1,0 0-15</inkml:trace>
  <inkml:trace contextRef="#ctx0" brushRef="#br0" timeOffset="41424.6431">16073 6424 0,'0'0'0,"-24"0"16,24-24-16,-25 24 16,0 0-1,0 24 1,25 1-16,-25 0 0,1 0 16,24 0-16,0-1 0,0 1 15,0 0-15,49 0 16,-24-25-1,0-25-15,0 25 0,-1-25 16,26-24-16,-25 24 0,-25 0 16,25 25-16,-1-25 0,-24 0 15,0 1-15,25 24 0,-25 24 16,-25 26 0,25-25-16,0 0 15,0 24-15,0-24 16,25-25-16,0 0 0,0 0 15,0 0-15,-1-25 0,1 25 0,-25-49 16,25-1-16,-25 25 16,0 0-16,0 1 15,0-1-15,-25 0 16,25 50 0</inkml:trace>
  <inkml:trace contextRef="#ctx0" brushRef="#br0" timeOffset="41593.2255">16570 6449 0,'0'25'16,"-25"-25"-16,25 25 15,0 0 1,0-1-16,0-48 47,0-1-32</inkml:trace>
  <inkml:trace contextRef="#ctx0" brushRef="#br0" timeOffset="41736.8582">16545 6226 0,'0'-25'15,"0"50"-15,0-75 0,-25 50 16,0 25 0,25 0-1,0 0 1,25-25-1,0 0-15,0 0 0,-1 0 16,26-25-16</inkml:trace>
  <inkml:trace contextRef="#ctx0" brushRef="#br0" timeOffset="41925.5445">16793 6102 0,'25'-50'16,"-1"50"0,-24-24-16,0 48 15,0 26 1,-24-25-16,24 0 0,-25-1 0,25 26 15,-25-25-15,0 74 0,25-74 16,-25 24-16,25-24 16,0 25-16,0-1 0,0-24 15,25-50 1,0 1-16,-25-1 16,25 0-16</inkml:trace>
  <inkml:trace contextRef="#ctx0" brushRef="#br0" timeOffset="42094.3825">17090 6052 0,'0'0'0,"0"25"31,-24 25-31,24-25 0,0-1 16,-25 1-16,25 25 0,-25-25 16,25 49-16,0-49 15,-25 24-15,25-24 0,0 0 16,0 25-16,0-26 0</inkml:trace>
  <inkml:trace contextRef="#ctx0" brushRef="#br0" timeOffset="42978.0765">17686 6325 0,'0'0'15,"0"-25"1,0 50 0,0 25-16,0-25 15,-25-1-15,25 1 0,0 0 16,0 0-16,0 0 16,-25-25-1,25-25 1,0 0-16,0 0 0,0 0 15,25 1-15,-25-1 0,50 0 16,-50 0-16,24 0 0,1 1 0,0-1 16,0 25-1,0 0-15,-25 25 16,49-1-16,-24 1 16,0-25-16,0 0 0,24 25 15,-24-25-15,0 0 0,0 0 16,-1 0-16,1 0 15,0-25-15,-25 0 16,-25 25 0,0-24-1,-24 24-15,49 24 16,-25-24-16,0 25 0,0 0 16,1 0-16,-1 0 0,25-1 15,0 1-15,25-25 16,-1 0-1,1 0-15,25-25 16,-25 1-16,-25-1 0,24 25 0,1-25 16,0 25-16,-25-25 15,0 75 1,0-25 15,0-1-31,0 1 0,25-25 16,0 0-1,-1-25 1,1 1-16,0 24 16,-25-25-16,0 50 47,0-1-47,0 1 15,25-25 1,-25-25-1</inkml:trace>
  <inkml:trace contextRef="#ctx0" brushRef="#br0" timeOffset="43364.1034">18281 6176 0,'0'0'16,"-25"0"-16,0-24 15,25 48 1,0 1-1,25-25-15,0 0 16,0 25-16,0-25 16,24 0-16,26 25 0,-51-25 15,26 0-15,-25 0 0,25 0 16,-1 0-16,-24 0 0,0 0 16,-50 0-1,-25 0-15,26 0 16,-1 0-16,-25 0 15,25 0-15,0 0 0,25 25 16,0-1-16,0 1 16,0 0-16,25-25 0,0 25 15,0 0-15,0 24 0,0-49 16,-25 25-16,24 0 16,-24 0-16,-24-25 0,-1 0 15,0 24-15,-25-24 16,25 0-16,1 0 0,-1-24 15,25-1-15,0 0 16</inkml:trace>
  <inkml:trace contextRef="#ctx0" brushRef="#br0" timeOffset="43650.3363">18802 6400 0,'25'0'16,"0"0"-1,-1 0 1,1 0-16,0-25 16,0 0-16,-25 0 15,0 0-15,0 1 16,0-1 0,-25 25-16,0 0 15,0 25-15,1-25 0,24 49 16,-25-24-1,25 0-15,0 0 0,0-1 16,0 26-16,0-25 0,25 0 16,-1-25-1,1 0-15,0 0 0</inkml:trace>
  <inkml:trace contextRef="#ctx0" brushRef="#br0" timeOffset="44496.9582">19769 6201 0,'0'0'0,"0"-25"16,0 1-1,-24 24 17,24 24-17,-25-24-15,0 25 16,25 0-16,0 0 15,0 0-15,0-1 0,25 1 16,0-25 0,-25 25-16,24 0 15,-24 0 1,-24-25-16,-1 0 16,25 24-16,-50-24 15,25 0 1,25-24-1,25 24-15,-25-25 16,50 25-16,-50-25 0,49 25 0,-24 0 16,0-25-16,0 0 0,24 1 15,-24-1 1,0 25-16,-25-25 16,0 50-1,0 0 1,0 24-16,-25-49 15,25 25-15,0 0 16,0 0 0,25-25-16,-25-25 15,50 25-15,-50-25 0,24 0 16,1 0-16,0 1 0,0-1 0,0 0 16,-25 0-16,24 25 0,-24-25 15,25 1-15,-25 48 31,-25 26-31,25-25 0,0 0 16,-24-25-16,24 74 0,0-49 0,0 0 16,0 24-16,0-24 15,0 25-15,0-26 16,0 1-16,0 0 0,-50-25 16,25 25-16,0-25 15,1 0-15,-1-25 16,0 25-16,25-25 15,0 0-15,0 1 0,25-1 16,-25 0-16,25 0 16</inkml:trace>
  <inkml:trace contextRef="#ctx0" brushRef="#br0" timeOffset="44789.1819">20414 6201 0,'25'0'0,"-25"-25"0,25 25 31,-50 0-15,0 0 0,0 0-16,1 0 0,-1 25 15,25 0-15,-25-25 16,25 25-16,0 0 16,0-1-16,25-24 15,0 25-15,-1 0 16,-24 0-1,0 0 1,-24-25-16,-1 0 0,0 24 16,0-24-16,0 0 15,25-24-15,0-1 16,0 0-16</inkml:trace>
  <inkml:trace contextRef="#ctx0" brushRef="#br0" timeOffset="44984.6771">20712 6077 0,'0'-25'0,"0"50"0,25-50 16,-25 50-1,0 0 1,0 0 0,0 0-16,-25-1 0,25 1 15,0 0-15,0 0 0,0 0 16,0-1-16,0 26 0,0-25 15</inkml:trace>
  <inkml:trace contextRef="#ctx0" brushRef="#br0" timeOffset="45153.2284">20662 6350 0,'0'0'0,"25"0"31,0-25-31,25 25 16,-26 0-16,1-25 0,0 25 16,49-24-16,-49 24 0,25-25 15,-25 25-15,-1-25 16,1 25-16</inkml:trace>
  <inkml:trace contextRef="#ctx0" brushRef="#br0" timeOffset="45881.4108">20935 6276 0,'-25'24'15,"50"-48"-15,-74 73 0,49-24 0,0 0 16,24-25 0,1 0-16,0 0 15,0 0-15,49-25 0,-49 25 16,0-25-16,0 0 16,-1 25-16,-24-49 0,0 24 15,0 0-15,0 0 16,-24 25-1,24 25 1,-25 0-16,0 0 16,25 0-1,-25-1-15,25 1 16,25 0 0,0-25-16,24 0 15,-24 0-15,0 0 0,0-25 16,0 25-16,-1-25 0,1 1 15,0-1-15,0 25 0,0 0 16,-25-25-16,24 25 0,-24-25 16,-24 50 15,24 25-31,-25-26 0,25 1 16,-25-25-16,0 25 0,25 0 15,50-25 1,-50-25-1,25 25-15,-1-25 16,-24 0-16,25 25 0,0 0 16,0-24-16,0-1 15,-25 50 32,-25-25-47,25 24 16,0 1-1,-25-25-15,50 0 16,0 0 0,24 0-16,-49-25 0,25 25 15,0-24-15,0 24 0,-1 0 16,-24-25-16,25 25 16,-25 25-1,0-1 1,0 1-16,25 0 15,0-25-15,0 0 0,74 25 16,-49-25-16,-1 25 0,1-25 16,-25 0-16</inkml:trace>
  <inkml:trace contextRef="#ctx0" brushRef="#br0" timeOffset="46549.4781">13395 7367 0,'-25'0'0,"25"-25"16,-25 25-16,0 0 16,25-25-16,-25 25 15,1 0-15,24 25 16,-25-25-16,0 25 15,0 0-15,25 0 0,-25-25 16,25 24-16,-25 1 0,25 0 0,0 0 16,25-25-1,75 25 1,-51-25-16,-24 0 0,25-25 16,24 0-16</inkml:trace>
  <inkml:trace contextRef="#ctx0" brushRef="#br0" timeOffset="46860.656">13667 7367 0,'0'0'0,"0"-25"15,-24 25 1,-1 0 0,0 0-16,0 25 0,0 0 15,1-25-15,24 25 16,-25-1-16,0 1 16,25 0-1,25-25 1,24 0-16,1-25 15,-25 0-15,0 1 16,-1-1-16,-48 50 31,24-1-15,0 1 0,0 0-16,0 0 15,24 0-15,1-25 16,0 0-16,-25-25 15,25 0-15,0-25 16</inkml:trace>
  <inkml:trace contextRef="#ctx0" brushRef="#br0" timeOffset="47050.1481">13891 7193 0,'0'0'0,"0"25"31,0 0-16,0 25-15,0-26 0,0 1 16,-25 0-16,25 0 0,-25 24 16,25 1-16,0-25 0,0 0 0,0-1 15,0 1 1,25-25 0,-25-25-16</inkml:trace>
  <inkml:trace contextRef="#ctx0" brushRef="#br0" timeOffset="47247.626">14213 7094 0,'0'25'15,"0"0"1,0 0-16,0-1 0,-25 26 16,25-25-16,-25 24 0,25-24 15,-24 25-15,-1-1 0,25-24 16,0 0-16,0 0 0,0 0 15,0-1-15,0 1 0</inkml:trace>
  <inkml:trace contextRef="#ctx0" brushRef="#br0" timeOffset="47876.0255">15255 7392 0,'0'-25'15,"-25"0"1,25 0 0,-25 25-16,0 0 15,1 0-15,-26 0 16,25 25-16,0-25 0,1 25 16,-1 0-16,0 0 0,25-1 15,0 1-15,0 0 16,25-25-16,0 0 15,-1 0-15,1 0 16,25-25-16,-25 0 0,-1 1 16,1-1-16,-25 0 15,25 0-15,-25 50 32,-25-25-32,25 25 0,0 0 15,0-1-15,0 1 0,0 0 16,0 0-16,25-25 15,0 0-15,0 0 0,-1 0 16,-24-25-16,25 0 0,0 0 16</inkml:trace>
  <inkml:trace contextRef="#ctx0" brushRef="#br0" timeOffset="48036.6586">15577 7169 0,'0'0'0,"0"-25"0,0 0 15,0 0-15,0 50 31,0 0-31,0 24 16,0-24-16,-24 50 0,24-51 16,0 1-16,0 0 0,0 25 15,-25-1-15,25-24 16,0 0-16</inkml:trace>
  <inkml:trace contextRef="#ctx0" brushRef="#br0" timeOffset="48184.8238">15379 7342 0,'0'0'0,"0"-25"0,-25 25 0,50 0 31,0 0-31,0 0 16,49 0-16,-49 0 0,24 0 16,1 0-16,-25 0 0,24 0 15</inkml:trace>
  <inkml:trace contextRef="#ctx0" brushRef="#br0" timeOffset="49169.2049">16371 7367 0,'-25'-25'0,"25"0"0,0 1 15,-25 24-15,25-25 16,-24 25-16,-1-25 16,-25 25-16,25 0 15,25 25-15,-24-25 16,-1 25-16,0-1 0,0 26 16,25-25-16,0 0 15,0-1-15,0 1 0,25-25 0,-25 25 16,25-25-16,0 0 0,-1 0 15,26 0-15,-25 0 16,0-25-16,-1 25 0,1-25 0,0 1 16,25-26-16,-25 50 0,-25-25 15,24 0-15,1 1 0,-25-1 16,25 25-16,-25-25 0,0 0 16,-25 25 15,0 25-16,1 0-15,-1-25 0,0 25 16,0-1-16,25 1 0,-25 0 16,25 0-16,0 24 15,25-49-15,-25 25 0,25-25 16,-25 25-16,25-25 0,24 0 16,-24 0-16,0 0 0,0 0 15,0-25-15,24 0 0,-24 1 16,0 24-16,0-25 0,-1 0 15,-24 0-15,50 0 0,-50 1 16,0-1-16,0 0 16,0 50 15,-25 0-31,25-1 16,-25 51-1,25-50-15,0-1 16,25-24 15,0 0-31,-25-24 0,25-1 0,-25 0 16,25 0-16,-25 0 0,24 1 15,1-1-15,-25 0 16,25 25-16,-25-25 16,25 25-1,0 0 1,-1 0-1,26 0-15,-25 0 16,0 0-16,-1-49 0,1 49 16,0-50-16,-25 25 0,25 25 15,-25-25-15,0 1 0,0-1 16,25-25-16,-25 25 16,0 1-16,24 24 15,-24 24 1,-24 1-16,24 50 15,-25-51-15,25 1 0,-25 25 0,25-25 16,-25 49-16,25-49 0,0 24 16,-25-24-16,25 0 0,0 0 15,0 24-15,0-24 0,0 0 16</inkml:trace>
  <inkml:trace contextRef="#ctx0" brushRef="#br0" timeOffset="49700.589">17016 7317 0,'0'0'0,"-25"-24"0,0-1 16,50 25 0,0 0-1,25 0-15,-26 0 0,1 0 16,0 0-16,25 0 0,-26 0 16,26 0-16,0 0 15,-26-25-15,1 0 0,0 25 16,-25-25-16,0 1 15,-25 24 1,0 0-16,1 24 16,-1 1-16,0-25 15,25 25-15,-25 0 16,25 0-16,-25-1 0,25 1 0,0 0 16,0 0-16,25-25 15,0 0-15,0 0 0,0-25 16,-1 25-16,1-25 15,0 0-15,0 1 0,-25-1 16,25 25-16,-25-25 16,24 25-1,-24 25-15,0 0 16,0-1-16,0 1 16,0 0-1,25-25 1,0 0-16,0 0 15,0 0-15,0-25 0,-1 25 16,1 0 0,-50 0 31,25-25-32,0 1 1</inkml:trace>
  <inkml:trace contextRef="#ctx0" brushRef="#br0" timeOffset="50065.6219">17587 7144 0,'0'0'0,"-25"0"0,25-25 0,0 50 47,0 0-47,25-25 15,-1 0-15,1 24 0,0-24 16,25 0-16,-26 0 0,1 0 0,0 0 15,0 0-15,24 0 16,-49 25 0,0 0-16,0 0 15,0 0-15,-24-1 16,24 1-16,0 0 16,24-25 15,1 0-31,0-50 15,0 26-15,0-1 0,-1 25 16,1-25-16,0 0 0,25 25 16,-26 0-16,-24 25 15,0 0 1,-24 0-16,24-1 16,0 1-16,49 0 15</inkml:trace>
  <inkml:trace contextRef="#ctx0" brushRef="#br0" timeOffset="50393.2733">18728 6846 0,'-25'0'16,"0"0"-16,0 50 16,25-25-16,-25-1 0,25 1 15,-24 50-15,24-26 0,-25 1 16,25-1-16,0 1 0,0 24 0,0-49 15,0 0-15,0 0 0,0 0 16,0-1-16,-25-24 16,25-24-1</inkml:trace>
  <inkml:trace contextRef="#ctx0" brushRef="#br0" timeOffset="50665.5513">18355 7268 0,'0'0'0,"-24"-25"15,24 0 1,0 0-16,24 25 0,1 0 16,25-24-1,-1 24-15,1 0 0,-25 0 16,25-25-16,49 25 0,-50 0 16,-24 0-16,0 0 0,0 0 15,-25 25 1,-25-25-16,25 24 15,0 1-15,-25-25 0,25 25 16,-25-25-16,25 25 0,0 0 16,25-1-1,-25-48 1</inkml:trace>
  <inkml:trace contextRef="#ctx0" brushRef="#br0" timeOffset="51350.0388">18777 7020 0,'0'0'0,"25"25"63,0-25-63,0 24 0,24 1 16,-24-25-16,0 25 0,0-25 0,-1 25 15,1 0-15,-25-1 16,0 1-1,-25 25-15,1-25 16,24-1-16,0 1 16,24-25-1,1 0 1,-25-25-16,25 25 0,0-24 16,-25-1-16,25 0 0,-1 0 15,1 0-15,-25 1 0,25 24 16,-25-25-16,0 0 0,25 25 15,-25 25 1,0 0-16,0-1 16,0 26-1,0-25-15,0 0 16,25-25 0,-1 0-16,-24 24 0,25-24 15,0 0-15,0 0 0,0 0 16,-1 0-16,-24-24 0,25 24 15,-25-25-15,25 25 0,0-25 16,-25 0 0,25 25 46,-25-25-62,24 25 0,1-24 16,-25-1-16,25 0 0,0 0 15,-25 0-15,0 1 16,0-1-16,-25 25 16,-25 0-16,1 25 15,49-1 1,-25 1-16,25 25 16,0-25-16,25-1 0,0 1 0,24 0 15,1 0-15,-25 0 16,24-25-16,-24 0 15,0 0-15,49 0 0</inkml:trace>
  <inkml:trace contextRef="#ctx0" brushRef="#br0" timeOffset="143976.0246">10592 8434 0,'-25'0'16,"0"0"93,50 0 79,0 0-157,-1 0-31,1 0 16,0 0-1,0 0 1,0 0 0,-1 0-16,1 0 15,-25 24-15,25-24 16,0 0-16,0 0 16,-1 0-16,1 0 15,0 0-15,0 0 16,0 0-16,-25-24 15,24 24-15,1 0 16,0 0 0,0 0 15,-25-25 31</inkml:trace>
  <inkml:trace contextRef="#ctx0" brushRef="#br0" timeOffset="144348.0659">10964 8285 0,'24'0'47,"1"0"-15,0 0-17,-25 25-15,25-25 16,-25 24-16,25-24 0,-25 25 15,24 0 1,-24 0 0,0 0-1,-24-25-15,24 24 0,-25-24 16,25 25-16,-25-25 0,0 25 0,25 0 16,-25 0-16,25-1 15,-24-24-15,-1 25 0</inkml:trace>
  <inkml:trace contextRef="#ctx0" brushRef="#br0" timeOffset="146387.3566">11658 7987 0,'0'-25'15,"0"50"79,0 0-78,0 0-1,0 0 1,0-1-16,0 1 15,0 0-15,-25 0 16,25 24-16,0-24 0,0 0 16,0 0-16,-24 0 0,24-1 0,0 26 15,0-25-15,0 0 16,0-1-16,-25 1 16,25 0-16,0 0 0,0 0 15,0-1 1,0-48 31,0-1-47,25 25 15,-25-25-15,0 0 16,24 0-16,-24 1 0,25 24 16,-25-25-16,25 25 0,0-25 15,-25 0 1,25 25-16,-1 0 15,1 0 1,0 0 0,0 25-16,-25 0 15,0 0 1,0-1 0,0 1-16,0 0 15,0 0-15,0 0 16,0-1-1,0-48 17</inkml:trace>
  <inkml:trace contextRef="#ctx0" brushRef="#br0" timeOffset="147126.4933">12105 8359 0,'0'-25'16,"24"25"-16,1 0 31,-25-24-31,25 24 16,-50 0 15,0 0-16,1 0-15,24 24 16,-25-24-16,0 25 0,25 0 16,-25-25-16,25 25 0,-25-25 15,25 25-15,0-1 0,-24-24 16,24 25-16,0 0 16,24-25-1,1 0 1,0-25-1,0 25 1,0-25-16,-1 1 16,1-1-1,0 25 1,-25-25-16,25 25 16,-25 25 15,0 0-16,0-1 1,0 1-16,0 0 16,0 0-1,25-25 17,0-25-32,-25 0 15,24 25-15,-24-25 0,0 1 16,25 24-16,-25-25 0,25 25 15,-25-25-15,0 50 47,0 0-47,0-1 16,25-48 15,0-1-15,-1 0-1,1 0-15,0 25 16,-25-25-16,25 25 16</inkml:trace>
  <inkml:trace contextRef="#ctx0" brushRef="#br0" timeOffset="148815.4322">12626 8458 0,'24'-24'15,"-24"-1"1,25 25 0,-25-25-16,25 0 15,-25 0 1,-25 25 0,0 0-16,1 25 15,-1 0 1,0 0-16,0 0 0,0-1 15,25 1-15,-24 0 16,24 0-16,0 0 16,24-25-16,1 24 15,0-24-15,0 0 0,0-24 16,24-26-16,-24 50 16,0-25-16,0 0 0,-25 1 15,24-1-15,26-25 0,-50 25 16,25-24-16,-25 24 0,0 0 15,25 0-15,-25 1 0,0-1 16,-25 50 15,25-1-31,-25 26 16,0-25-16,25 0 0,0-1 16,0 1-16,-25 25 0,25-25 15,0-1-15,0 1 0,0 0 16,25 0-1,-25 0-15,25-25 16,0-25-16,0-25 16,-1 25-16,1 25 0,-25-24 15,25-1-15,0 0 16,-25 0-16,0 50 47,0 0-47,0 0 15,0-1 1,0 1-16,0 0 16,25-25-1,-1-25 1,1 0 0,0 1-16,0-1 0,0 25 31,-25 25-16,0-1 1,0 1 0,24-25-1,-24-25-15,25 25 16,-25-24-16,0-1 16,25 0-16,-25 0 0,0 0 15,0 1 1,0 48 15,25-24-15,-25 25-16,25-25 15,0 25-15,-1-25 0,26 0 16,-25 25-16,24-25 0,-24 0 0,0 0 16,0 0-16,0 0 0,-1 0 15,1 0-15,-25-25 16,0 0-1,0 0 1,-25 25 0,1 0-16,-1 0 15,0 25-15,0 0 16,0-25-16,1 25 0,24 0 16,0-1-16,24-24 31,1 0-31,0-24 15,0 24-15,-25-25 16,25 25-16,-1-25 16,-24 50 15,0 0-31,0-1 16,25-24-1,0 0 1,0 0-16,0-24 15,-1 24-15,-24-25 0,25 25 16,0-25-16,0 0 0,0 25 31,-25 25-15,0 0 0,-25-25-16,25 25 15,0-1-15,0 1 16,25-50 15,-1 25-15,1-49-16,0 49 0,0-25 15,0 0-15,24 0 16,-24 1-16,0 24 0,-25-25 0,25 25 16,-1 0-1,-24 25 1,0-1-1,0 1-15,0 0 16,0 0 0,25-25-1,0 0-15,0-25 16,0 0 0,-1 0-16,1 1 0,0-1 15,-25 0 1,0 0-16,-25 25 15,0 0 1,-24 25-16,24 0 16,25 0-16,-25-1 0,25 1 15,0 0-15,0 0 16,50 0-16,-25-25 0,-1 0 16,1 0-16,25 0 0,24 0 15</inkml:trace>
  <inkml:trace contextRef="#ctx0" brushRef="#br0" timeOffset="149216.8418">15131 8037 0,'0'0'16,"0"-25"-16,-25 25 0,0 0 15,0 0-15,1 0 0,-1 0 16,0 25-16,25 0 16,-25 24-16,0-24 15,25 0-15,-24 24 0,24 1 16,0-25-16,0 0 0,0 24 16,0-24-16,0 0 0,0 24 15,24-24-15,-24 0 0,0 0 16,0 0-16,50-25 0,-25 0 0</inkml:trace>
  <inkml:trace contextRef="#ctx0" brushRef="#br0" timeOffset="149503.0795">15404 7962 0,'-25'0'0,"0"25"16,0 0 0,0 25-16,25-26 15,0 1-15,0 0 16,0 0-16,0 24 0,0 1 16,0-25-16,0 0 0,0-1 0,0 26 15,-24 0-15,24-26 0,0 1 16,0 0-16,0 0 0,-25-25 15,0 25-15,25-1 16,0-48 0,0-26-16</inkml:trace>
  <inkml:trace contextRef="#ctx0" brushRef="#br0" timeOffset="149799.2945">15230 8409 0,'0'0'0,"0"-25"0,0 0 16,0 0-1,25 25 16,24 0-15,-24 0 0,0 0-16,0 0 0,0 0 15,0 0-15,-25-24 16,24 24-16,1 0 16,-25 24 30,0 1-46,0 0 0,0 0 16,0 0 0,0-1-16,0-48 31,0-1-15</inkml:trace>
  <inkml:trace contextRef="#ctx0" brushRef="#br0" timeOffset="150777.3574">15503 8186 0,'-25'-25'16,"50"50"31,0-25-47,0 24 16,-1-24-16,1 25 15,0 0 1,-25 0-1,0 0 1,0-1-16,0 1 16,0 0-16,0 0 15,0 0 1,0-50 15,25 25-31,24-25 0,-49 0 0,25 0 16,0 25-16,-25-24 0,50-1 15,-50 0-15,24 25 0,-24-25 16,0 50 15,-24 0-31,24 0 16,0-1-16,0 1 16,0 0-16,0 0 15,24-25 1,1 0-1,0 0-15,25 0 16,-26 0-16,1-25 0,0 25 16,25 0-16,-26 0 15,1 0 32,0 0-31,-25-25-16,25 25 15,0 0-15,-25-25 0,24 25 16,-24-24-16,0-1 0,0 0 31,-24 25-31,-1 0 0,0 0 16,0 25-16,25 0 16,-25-1-16,25 1 15,0 0-15,0 0 16,25-25-16,-25 25 15,25-25-15,0 0 0,24 0 16,-24 0-16,0-25 0,25 25 0,-26-25 16,26 25-16,0-25 0,-1 0 15,-24 25-15,-25-24 16,25 24-16,-25-25 0,25 25 16,-50 0-1,25 25-15,-25-25 16,25 24-16,0 1 15,-25 0-15,25 0 16,0 0-16,25-25 31,-25-25-31,25 25 16,-25-25-16,25 0 16,0 0-16,-25 1 15,24 24-15,-24-25 0,25 25 16,-25-25-16,0 0 0,25 25 15,-25-25-15,25 25 47</inkml:trace>
  <inkml:trace contextRef="#ctx0" brushRef="#br0" timeOffset="151054.9623">16892 7937 0,'0'0'0,"0"-24"16,0-1-16,0 0 16,25 25-16,0 25 31,-25 0-31,24-1 16,-24 1-16,25 50 15,-25-50-15,25-1 0,-25 26 16,25-25-16,0 49 0,-25-49 15,0 25-15,0-26 0,0 1 0,0 25 16,-25-1-16,25-24 0,-25 0 16,25 0-16,-25 0 15,25-1-15,-25-24 0,1 0 16,24-24 0</inkml:trace>
  <inkml:trace contextRef="#ctx0" brushRef="#br0" timeOffset="155939.7987">17363 8334 0,'-25'0'16,"25"-24"-16,-24 24 47,24-25-32,-25 25 16,50 0 1,-1 0-17,1 0 1,25 0-16,-25-25 16,-1 25-16,1 0 15,0 0-15,0 0 16,0 0-16,0 0 15,-1 25-15,1-25 16,0 0-16,-25-25 78</inkml:trace>
  <inkml:trace contextRef="#ctx0" brushRef="#br0" timeOffset="156243.2958">17537 8136 0,'25'0'31,"0"25"-16,-1-25 1,1 0-16,0 0 16,0 25-16,0-1 0,-25 1 15,24-25-15,-24 25 0,0 0 16,0 0-16,-24-1 16,-1 1-1,0 0-15,0 0 16,0-25-16,1 25 0,-1-25 15</inkml:trace>
  <inkml:trace contextRef="#ctx0" brushRef="#br0" timeOffset="158570.0094">18157 8210 0,'0'-24'16,"25"24"-1,0-25-15,-1 25 16,-24-25-16,25 25 16,-25-25-1,-25 25 16,1 0-31,-1 0 16,0 25 0,0-25-16,25 25 15,-25-25-15,25 25 0,-24-25 16,24 24-16,0 1 16,49 0-1,-49 0-15,50-25 16,-25 25-16,-25-1 15,24-24 1,-24 25-16,-24-25 16,24 25-16,-25-25 0,0 0 15,0 0-15,25-25 32</inkml:trace>
  <inkml:trace contextRef="#ctx0" brushRef="#br0" timeOffset="158973.9352">18405 8210 0,'-25'25'31,"25"0"-15,0 0-16,-25-25 0,25 25 0,0-1 15,0 1 1,25-25-16,0 0 0,0 0 15,0 0-15,-1-25 0,1 1 16,0 24-16,0-50 16,0 25-16,-25 0 15,25 1-15,-25 48 32,-25 1-32,25 0 15,0 0-15,-25 0 0,25-1 16,0 26-16,0-25 15,0 0-15,0-1 0,0 1 16,0 0-16,0 0 0,0 0 0,0-1 16,-25-24-1,25 25-15,-25-25 16,0 0-16,1 0 16,24-25-1,-25 25-15,25-24 16,0-26-16,0 25 15,25-24-15</inkml:trace>
  <inkml:trace contextRef="#ctx0" brushRef="#br0" timeOffset="159288.7376">19000 8161 0,'25'0'0,"-25"-25"15,-49 25 1,-1 0-16,25 0 15,0 25-15,1-25 16,-1 25-16,0-1 16,25 1-1,25-25 1,-25 25-16,25-25 0,-1 0 16,1 0-16,0 0 0,-25 25 15,25-25-15,-25 25 16,25-1-16,-25 1 15,0 0-15,-25-25 16,0 0-16,25 25 16,-25-25-16,0 0 15,25-25 1,0-25-16</inkml:trace>
  <inkml:trace contextRef="#ctx0" brushRef="#br0" timeOffset="159478.9783">19199 8012 0,'0'0'0,"25"0"0,-25 25 31,0 24-31,-25-24 16,25 0-16,0 0 0,0 0 16,0-1-16,0 26 0,0-25 15,0 0-15,0-1 0,0 1 16</inkml:trace>
  <inkml:trace contextRef="#ctx0" brushRef="#br0" timeOffset="159633.658">19100 8260 0,'-25'0'0,"50"-25"31,-1 25-16,1 0-15,25 0 0,-25-25 16,24 25-16,-24 0 0,0 0 0,0 0 16,24 0-16</inkml:trace>
  <inkml:trace contextRef="#ctx0" brushRef="#br0" timeOffset="160343.3837">19422 8285 0,'0'0'0,"-25"0"0,25 25 16,0-50-1,25 25-15,-25-25 16,25 25-16,0-25 16,-1 0-16,-24 1 0,0-1 15,0 0 1,-24 25 0,24 25-16,-25-25 15,0 0-15,0 49 16,25-24-16,0 0 0,0 0 15,25 0 1,0-25-16,0 0 16,-1 0-16,1-25 15,-25 0-15,25 25 0,0-25 16,0 0-16,0-24 16,-1 49-16,1-25 15,-25 50 16,0 0-31,0-1 16,-25-24-16,25 25 0,0 0 16,0 0-1,25-25 1,-25-25-16,25 25 0,-25-25 16,25 0-16,0 1 15,-1-1-15,1 0 16,0 0-16,-25 50 31,0 0-31,-25 0 16,25-1-1,0 1-15,25-25 32,0-25-17,0 25-15,-25-24 0,24 24 0,1-25 16,0 0-16,0 25 0,0 0 15,-1-25-15,-24 50 32,0 0-32,0 0 15,0-1-15,0 1 16,-24-25-16,48 0 31,1 0-31,0 0 16,0-25-16,0 1 0,24-1 15</inkml:trace>
  <inkml:trace contextRef="#ctx0" brushRef="#br0" timeOffset="161081.1838">20637 8161 0,'0'0'0,"0"-25"16,0 50 30,0 0-30,-24-1 0,24 1-16,0 0 0,0 0 15,0 0-15,0-1 16,24-24-16,1 0 16,0 0-16,-25-24 15,25 24-15,0-25 0,0 0 16,-25 0-16,24 25 0,-24-25 15,25 1-15,-25-1 0,25 25 0,-25-25 16,-25 50 62,25 0-62,0 24-16,0-24 15,25-25 1,0 25-16,0-25 16,-1-25-1,-24 0-15,0 0 0,0 1 16,25 24-16,-25-25 0,0 0 16</inkml:trace>
  <inkml:trace contextRef="#ctx0" brushRef="#br0" timeOffset="161472.5476">20886 8186 0,'0'-25'16,"0"0"-16,0 0 16,24 25-16,-24-25 15,-24 25 1,-1 0-1,0 25-15,0-25 0,0 25 16,1 0-16,-1 0 16,25-1-16,0 1 0,0 0 15,-25-25-15,25 25 16,0 0-16,25-1 0,0-24 16,-1 0-16,1 25 0,0-25 15,0 0-15,0 0 16,-1 0-16,1-25 0,25 25 0,-25-24 15,49-1-15</inkml:trace>
  <inkml:trace contextRef="#ctx0" brushRef="#br0" timeOffset="161836.0494">21382 8161 0,'0'-25'0,"0"0"16,-25 25-16,25-25 15,-25 25-15,0 0 16,-24 0-16,24 25 15,0-25-15,25 25 16,-25 0-16,0-25 0,25 25 16,-24-1-16,24 1 15,0 0-15,24-25 16,1 0 0,0 0-16,0-25 0,0 25 15,-1-25-15,1 25 0,0-24 16,0-1-16,0 25 15,-25-25-15,-25 50 32,25 24-32,-25-49 15,25 25-15,0 0 16,0 0-16,0 0 16,25-25-16,0 0 15,-1-25-15,1-25 16</inkml:trace>
  <inkml:trace contextRef="#ctx0" brushRef="#br0" timeOffset="162024.0967">21630 7913 0,'0'-25'0,"-25"25"16,0 0-16,25 25 15,0 24-15,-25 1 16,25-25-16,0 0 15,-25-1-15,25 1 0,0 0 0,0 25 16,0-26-16,0 1 0,0 0 0,0 0 16,25-25-1</inkml:trace>
  <inkml:trace contextRef="#ctx0" brushRef="#br0" timeOffset="162207.8117">21853 7863 0,'0'0'0,"0"-25"0,0 50 32,-25 0-32,25 0 15,0-1-15,-25 26 0,25 0 16,0-25-16,-24-1 0,24 26 0,0-25 16,-25 24-16,25-24 15,0 0-15,0 0 16</inkml:trace>
  <inkml:trace contextRef="#ctx0" brushRef="#br0" timeOffset="162749.4607">22622 8210 0,'0'0'0,"0"-24"0,0 48 47,-25-24-47,25 25 0,0 0 0,0 0 16,-25-25-16,25 25 0,0-1 15,0 1-15,25-25 16,0 0 0,24 0-16,-49-25 0,25 25 15,0-24-15,0-1 0,0 0 16,0 25-16,-1-25 0,1 25 15,-25-25-15,0 50 32,0 0-32,0 0 15,-25 0-15,25-1 0,0 1 16,25-25 0,0 0-16,0 0 15,0-25 1,24 25-16,-49-24 15,25 24-15,-25-25 0,25 25 16,-25-25-16,49 0 0</inkml:trace>
  <inkml:trace contextRef="#ctx0" brushRef="#br0" timeOffset="162884.3652">23168 8260 0,'0'0'0,"-25"0"16,25 25-16,-25-25 15,25 25-15,-25-25 0,0 0 0,25 24 16,-24 1-16,24 0 15,24-25 1,1-25 0</inkml:trace>
  <inkml:trace contextRef="#ctx0" brushRef="#br0" timeOffset="163036.9695">23143 8037 0,'-25'0'16,"0"0"-1,0 25-15,25-1 16,25-24 0,-25 25-16,25-25 15,0 0-15,24 0 0,-24-25 16</inkml:trace>
  <inkml:trace contextRef="#ctx0" brushRef="#br0" timeOffset="163203.5182">23341 7987 0,'25'-25'0,"-50"50"0,75-50 0,-50 0 16,25 25-16,-25 25 31,0 0-31,-25 0 16,25 0-16,-25 0 0,25-1 15,-50 51-15,50-50 0,-24 24 0,24-24 16,-25 0-16,25 24 16,-25-24-16,25 0 0,0 0 15</inkml:trace>
  <inkml:trace contextRef="#ctx0" brushRef="#br0" timeOffset="163433.9129">23614 7888 0,'0'0'0,"-25"-25"16,0 25-1,1 25-15,24 0 16,0-1-16,0 51 0,0-50 15,0 24-15,0-24 0,-25 25 16,25-1-16,0 26 0,-25-50 16,25 24-16,-25-24 0,25 0 15,-25 24-15,25-24 0,0 0 16,-24-25 0</inkml:trace>
  <inkml:trace contextRef="#ctx0" brushRef="#br0" timeOffset="164487.4757">12303 9252 0,'0'0'0,"-25"0"0,25-25 16,0 75 15,0-25-15,0 0-16,-24 24 0,24-24 15,-25 0-15,25 0 16,-25-1-16,25 26 0,-25-50 15,25 25-15,-25 0 16,25-50 0,0-25-1,25 25-15,-25 1 16,25 24-16,25-25 0,-26 0 16,1 25-16,0 0 15,0 0-15,0 0 0,-25 25 16,24 24-16,-24 1 15,-49-25-15,49 0 16,-25-1-16,0 1 0,0 0 16,1 0-16,48-25 31,-24-25-31,25 25 16,0-25-16,25 0 0,-26 1 15,1 24-15,0-25 0,0 0 16,0 0-16,-1 0 0,-24 1 15,25-1-15,-25 0 16,0 0-16,0 0 0,-25 25 16,1 0-1,-1 25-15,0 0 16,25 0-16,-25 0 16,25-1-16,0 1 15,25 0-15,-25 0 0,50-25 16,-50 25-16,24-25 0,1 0 15,25 0-15,-25 0 0,-1-25 16,26 25-16</inkml:trace>
  <inkml:trace contextRef="#ctx0" brushRef="#br0" timeOffset="165239.7427">13171 9426 0,'0'25'47,"0"-1"-47,0 1 15,0 25-15,0-25 16,0-1-16,0-48 31,0-1-15,0 0-16,0 0 0,25 0 15,-25 1-15,25-26 0,0 25 16,-25 0-16,0 1 0,25 24 16,-1-25-16,1 25 15,0 0-15,0 25 16,0-1-16,-1-24 0,26 25 16,-25 0-16,0-25 0,49 25 15,-49-25-15,0 0 0,-1 0 16,26 0-16,-25 0 15,0 0-15,-25-25 16,0 0-16,-25 25 16,25-25-16,-25 25 15,0 0-15,0 0 16,1 25-16,-26 25 16,50-25-16,-25-1 15,25 1-15,0 0 16,25 0-16,0-25 15,0 0-15,-1-25 0,1 25 16,0-25-16,0 0 0,0 25 16,-1-24-16,26-1 0,-50 0 0,25 25 15,0-25 1,-25 50 0,24-25-16,-24 50 15,0-26 1,25-24-16,0 25 0,0-25 15,0 0 1,-1 0-16,1-25 0,0 25 16,0 0-16,-25-24 15,0 48 17,0 1-17,0-50 1,0-24-1,0-1 1,0 25-16</inkml:trace>
  <inkml:trace contextRef="#ctx0" brushRef="#br0" timeOffset="165371.5732">14089 9252 0,'25'75'0,"-50"-150"0,25 50 16,-25 25-16,50 0 47,-25 25-47,50-25 15,-26 0-15,1 0 0,0 0 16,25 0-16,-26 25 16</inkml:trace>
  <inkml:trace contextRef="#ctx0" brushRef="#br0" timeOffset="165655.1283">14511 9302 0,'0'0'0,"0"-25"16,0 0-1,-25 25 1,0 0-16,0 0 15,1 0-15,24 25 0,-25-25 16,0 0-16,0 25 0,25 0 16,0-1-16,0 1 0,0 0 15,25-25-15,-25 25 16,25 0-16,0-1 0,-25 1 16,0 0-16,0 0 15,-25-25 1,0 0-16,-25 0 15,25 0 1,25-25-16,0 0 16,25 0-16,0 25 15,0 0-15,0-24 0,24-1 16</inkml:trace>
  <inkml:trace contextRef="#ctx0" brushRef="#br0" timeOffset="165935.9208">14660 9500 0,'0'0'0,"24"-25"47,1 25-47,0 0 16,-25-49-16,0 24 16,0 0-1,-25 25 1,0 0-16,1 25 15,-1 25-15,25-26 16,0 1-16,0 0 16,25 0-16,-1-25 0,1 25 15,0-25-15,0 0 0,24 0 16,26 0-16,-50 0 0,24-25 16,1 25-16,-25-25 0,49 0 15</inkml:trace>
  <inkml:trace contextRef="#ctx0" brushRef="#br0" timeOffset="166257.1455">15131 9475 0,'25'0'16,"24"-74"-1,-123 148-15,173-173 0,-99 74 16,0 1 0,-25 24-16,0 0 15,1 24-15,-1-24 16,0 25-16,0 0 16,0 0-16,1 0 0,24-1 15,0 1-15,24 0 16,1-25-1,0 0-15,0 0 0,24-25 16,-24 25-16,25-49 0,-25 24 16,-1 0-16,26-49 0,0 49 15,-50 0-15,25-25 0,-1 26 0,-24-1 16,25-25-16,-25 25 0,0 1 16,-25 24-1,25 24-15,-24-24 0,24 50 16,0-25-16,0 0 0,-25 49 15,25-49-15,-25 0 0,25-1 16,0 1-16,25 25 0,24-25 16</inkml:trace>
  <inkml:trace contextRef="#ctx0" brushRef="#br0" timeOffset="166871.5154">15999 9426 0,'0'0'0,"0"-25"0,0 0 16,50 25-16,-50-25 0,0 1 15,24-1-15,1 25 16,-25-25-16,25 25 0,-25-25 15,0 0-15,-25 25 16,0 0 0,1 0-16,-1 25 0,0-25 15,25 25-15,-25-25 16,0 25-16,25 0 0,0-1 16,0 1-16,25-25 15,0 0-15,0 0 0,24-25 16,-49 1-1,25 24-15,-25-25 0,25 25 16,-25-25 0,0 50-1,0 0-15,0-1 0,0 1 16,0 0-16,0 0 16,25-25-1,24-25-15,-24 25 16,0-25-16,-25 0 0,25 1 15,0-1-15,-1-50 0,1 51 0,0-1 16,0-25-16,0 25 16,-25 1-16,49-26 0,-49 25 15,25 0-15,-25 50 32,-25-25-32,25 50 0,-24-25 0,-1 24 15,25 1-15,-25-25 0,25 24 16,-25-24-16,25 49 0,0-49 15,0 0-15,0 0 0,0 0 16,0-1-16</inkml:trace>
  <inkml:trace contextRef="#ctx0" brushRef="#br0" timeOffset="167013.2602">16297 9252 0,'0'0'0,"-25"-25"0,50 25 31,-1 0-31,1 0 16,25 0-16,-25 0 0,24 0 16,-24 0-16,50 0 15</inkml:trace>
  <inkml:trace contextRef="#ctx0" brushRef="#br0" timeOffset="167563.3871">17165 9277 0,'0'0'0,"0"-25"0,25 25 16,-25-25-16,24 25 0,-24-24 15,0-1-15,-24 25 16,-1 0 0,-25 0-16,1 0 15,49 25-15,-25-25 16,25 24-16,-25-24 0,25 25 16,-25 0-16,25 0 0,-25 0 15,25-1-15,0 1 0,25-25 16,-25 25-16,25-25 0,0 25 15,0-25-15,-1 25 0,1-25 16,0 0-16,0 0 0,0 0 16,24-25-16,-24 25 0,0-25 15,0 0-15,-1 0 0,1 1 0,0-1 16,0 0-16,-25 0 0,0 0 16,0 1-1,0-1-15,-25 25 16,25 25-1,-25-25-15,0 24 0,1 1 16,24 25 0,-25-50-16,25 25 0,0-1 15,0 1-15,25-25 16,-1 0-16,1 0 16,0-25-16,0 25 0,0-24 15</inkml:trace>
  <inkml:trace contextRef="#ctx0" brushRef="#br0" timeOffset="167779.8152">17587 9227 0,'0'25'16,"0"0"-16,0 0 15,-25-25 1,25 49-16,0-24 16,0 0-1,0-50 16,0 0-15,25 1-16,-25-1 0,24 25 16,1-50-16,0 50 0,0-25 15,0 1-15,-1-1 0,26-25 16</inkml:trace>
  <inkml:trace contextRef="#ctx0" brushRef="#br0" timeOffset="167946.3684">17909 9004 0,'0'0'0,"0"50"47,-25-50-47,25 25 16,0-1-16,0 1 0,0 0 0,-25 49 15,25-49-15,0 0 0,0 0 16,0 24-16,0-24 16,0 0-16,0 0 0,0 0 15</inkml:trace>
  <inkml:trace contextRef="#ctx0" brushRef="#br0" timeOffset="168434.0774">17760 9302 0,'0'0'0,"-25"-25"15,25 0 1,25 25-16,25 0 16,-25 0-16,24 0 15,1 0-15,-25 0 0,24 0 16,1 0-16,-25 0 0,74 0 15,-74-25-15,24 25 0,-24 0 0,0 0 16,0 0-16,-1 0 0,-24-24 16,-24 24-1,-1 0-15,0 0 0,0 0 16,0 0-16,1 24 16,-1 1-16,0-25 0,25 25 15,-25 0-15,25 0 0,-25-1 16,25 1-16,0 0 15,25-25-15,0 0 16,0 0-16,0-25 16,24 0-16,-24 1 15,0-1-15,0 0 0,-1 25 0,1-25 16,25 0-16,-25 25 0,-1 0 16,1 0-16,-25-24 15,0 48 1,-25 1-16,1 0 15,24 0-15,0 0 16,-25-25-16,25 24 0,0 1 16,25-25-1,-25-25 1,24 25-16,-24-24 16,25 24-16,-25-50 0,0 25 0</inkml:trace>
  <inkml:trace contextRef="#ctx0" brushRef="#br0" timeOffset="168583.679">18579 9128 0,'-25'0'32,"0"0"-17,25-25-15,-25 25 16,50 0 31</inkml:trace>
  <inkml:trace contextRef="#ctx0" brushRef="#br0" timeOffset="168705.0491">18678 9079 0,'0'-25'16,"25"25"-1,-25 25 1</inkml:trace>
  <inkml:trace contextRef="#ctx0" brushRef="#br0" timeOffset="169087.3189">18876 9153 0,'0'0'0,"0"25"0,0 0 15,-24-25-15,24 24 16,0 1 0,0 0-16,-25-25 0,25 25 15,0 0 1,0-1-16,0-48 47,0-1-32,25 25-15,-25-25 0,0 0 16,24 0-16,1 1 0,0-1 16,0 0-1,0 0-15,-1 25 31,-24 25-31,0 0 16,0 24-16,0-24 16,0 0-16,0 0 0,0 0 15,0-1-15,0 1 0,0 0 16,0 0 0,25-25-1,0-50 1,0 25-16,0 25 0,-1-24 0</inkml:trace>
  <inkml:trace contextRef="#ctx0" brushRef="#br0" timeOffset="170260.5988">19893 9302 0,'0'0'0,"0"-25"16,0 0-16,0 50 31,0 0-15,0 0-16,-24-1 0,24 51 15,0-50-15,-25-1 16,25 26-16,-25-25 0,25 24 0,-25-24 16,25 0-16,0 0 15,-25-25 1,25-25-16,0 0 15,0 0-15,0-24 0,0 24 16,0 0-16,25-24 0,-25 24 0,50-74 16,-25 74-16,-1-25 15,-24 25-15,25 1 0,0-1 16,0 0-16,0 0 0,-1 25 16,1 0-16,0 0 15,0 25-15,-25 25 16,0-26-1,-25 1-15,-25 0 16,26 0 0,-1-25-16,50-25 31,24 0 0,1 25-31,-25-25 16,-1 25-16,1 0 15,25-24-15,-25 24 16,-1-25-16,1 25 16,-25-25-16,0 0 15,-25 25 1,1 0-16,-1 0 16,0 0-1,0 0-15,25 25 16,0 0-16,-25-25 0,25 25 15,0-1-15,25 1 16,0-25-16,-25 25 16,25-25-16,0 0 0,-1 0 15,1 0-15,0 0 16,0-25-16,24 25 16,-24-25-16,0 25 0,-25-24 15,25 24-15,0 0 16,-25 24-1,0 1 17,0 0-17,-25-25 1,50-25 15,-25 0-31,24 25 16,1-24-16,0-1 0,0 0 15,0 25-15,-25-25 0,24 25 16,1 0-16,0-25 0,0 25 16,-25 25-1,0 0 1,0 0 0,0 0-16,-25-25 0,25 24 15,0 1 1,0 0-16,0 0 15,0-50 17</inkml:trace>
  <inkml:trace contextRef="#ctx0" brushRef="#br0" timeOffset="170412.0362">20737 9004 0,'0'0'0,"0"-25"0,-25 25 16,25-25-1,0 50 17,0 0-17,50 0-15,-26-25 16</inkml:trace>
  <inkml:trace contextRef="#ctx0" brushRef="#br0" timeOffset="171048.9309">21010 9103 0,'-25'0'0,"0"25"16,0-25-16,0 0 16,1 0-16,24 25 15,0 0-15,-25-25 0,25 25 16,0-1 0,49-24-16,-49 25 0,25-25 15,0 0-15,0 0 16,-25-25-16,25 25 15,-25-49-15,0 24 16,0 0-16,0 0 16,-25 1-16,0 24 0,50 24 31,0-24-15,24 25-16,-24-25 15,0 0-15,24 25 0,-24-25 16,0 0-16,25 0 0,-26 0 15,1 0-15,0 0 0,0 0 16,0-25-16,-25 0 31,-25 25-15,-25 0 0,25 0-16,1 0 0,-1 0 0,0 25 15,0 0 1,25 0-16,0 0 0,0-1 15,50-24 1,-25 0-16,-1 0 16,26-24-16,-25-1 0,0 0 15,-1 25-15,-24-25 0,50-24 16,-50 24-16,25 0 0,-25 0 16,25-25-16,-1 1 15,1 24-15,-25 50 16,0 24-1,-25-49-15,25 25 16,-24 25-16,-1-25 0,25 0 16,0-1-16,0 1 0,0 25 15,0-25-15,25-1 16,-25 1-16,49-25 0,1 25 16</inkml:trace>
  <inkml:trace contextRef="#ctx0" brushRef="#br0" timeOffset="171652.3431">22374 9054 0,'0'-25'15,"-25"25"1,0 0-16,0 25 16,1-25-16,-1 25 15,0-1 1,0 1-16,25 0 0,0 0 16,25 0-16,25-25 15,-26 0 1,26 0-16,-25 0 0,0 0 0,-1 0 15,-24-50-15,25 50 0,0-50 16,0 26-16,-25-1 0,0 0 16,0-25-16,-25 50 0,25-25 15,-25 25-15,0 0 32,25 25-17,25 0-15,0-25 0,0 0 16,0 0-16,-1 0 0,1 0 0,25 0 15,-1-25-15,-24 25 0,-25-25 16,25 1-16,25-26 0,-25 25 16,-25 0-16,24 1 15,-24-1-15,0 0 0,-24 50 32,24 0-17,0-1-15,-25 1 16,-25 50-16,50-51 0,-25 26 15,25-25-15,-25 25 0,25-1 16,-24-24-16,24 25 0,0-26 0,0 1 16,-25-25-16,25 25 0,0 0 15</inkml:trace>
  <inkml:trace contextRef="#ctx0" brushRef="#br0" timeOffset="171796.9512">22622 9103 0,'-25'0'0,"50"0"0,-50-24 0,0 24 0,25-25 15,25 25 17,0 0-32,0 0 15,24 0-15,-24 0 0,50 25 16,-26-25-16,1 0 0,-1 0 0,1 0 16</inkml:trace>
  <inkml:trace contextRef="#ctx0" brushRef="#br0" timeOffset="172003.961">23341 8855 0,'0'0'0,"0"-25"16,0 75 31,0-25-47,0 0 0,0-1 15,-25 1-15,25 0 0,-24 50 0,-1-51 16,25 1-16,0 25 0,0-25 15,-25 24-15,25-24 16,0 0-16</inkml:trace>
  <inkml:trace contextRef="#ctx0" brushRef="#br0" timeOffset="172152.3545">23168 9054 0,'0'0'0,"-25"0"15,25-25-15,25 25 16,24 0-16,-24 0 16,0 0-16,0 0 0,-1 0 15,1 0-15,25 0 0</inkml:trace>
  <inkml:trace contextRef="#ctx0" brushRef="#br0" timeOffset="172309.9852">23440 9029 0,'0'0'0,"-24"0"0,-1 25 16,25 0-16,-25-25 16,25 24-16,-25 26 15,25-25-15,0 0 16</inkml:trace>
  <inkml:trace contextRef="#ctx0" brushRef="#br0" timeOffset="172912.3432">23440 8930 0,'-24'0'15,"24"24"1,0 1 0,0 0-16,24 0 15,1 0-15,0-25 16,0 25-16,0-25 15,-1 0-15,1 0 16,-25-25 0,-25 25 15,25 25-15,0-1-16,0 1 31,0 0-31,25-25 0,0 0 15,0 0 1,0-25-16,-25 0 16,49 25-16,-49-24 15,25 24 1,-25 24 15,25-24-15,0 0-16,-1 0 15,1 0-15,0 0 16,0-24-16,0 24 16,0-25-16,-1 0 0,1 0 15,-25 0-15,25 0 0,-25 1 16,0-1-16,-25 25 16,0 0-16,25 25 15,-24-25-15,-1 24 0,0 26 16,25-25-16,0 0 0,-25 0 15,25-1-15,0 26 0,0-25 16,25-25-16,0 25 0,0-1 16,-1-24-16,26 25 0,0-25 15,-26 0-15,26 0 0,-25 0 16,49-25-16</inkml:trace>
  <inkml:trace contextRef="#ctx0" brushRef="#br0" timeOffset="173056.9562">24681 9500 0,'0'0'0,"0"25"0,-25-25 16,25-25-16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172AC-0962-E94D-8B90-71BC385F476C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2930D-9975-124A-91C5-154A26DEA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8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73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3411" y="483852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13411" y="2081984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813580" y="4079868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13580" y="4445593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282372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3059676"/>
            <a:ext cx="12192000" cy="2909888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758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965065" y="0"/>
            <a:ext cx="4226935" cy="6867236"/>
          </a:xfrm>
          <a:custGeom>
            <a:avLst/>
            <a:gdLst>
              <a:gd name="connsiteX0" fmla="*/ 0 w 3700462"/>
              <a:gd name="connsiteY0" fmla="*/ 0 h 6858000"/>
              <a:gd name="connsiteX1" fmla="*/ 3700462 w 3700462"/>
              <a:gd name="connsiteY1" fmla="*/ 0 h 6858000"/>
              <a:gd name="connsiteX2" fmla="*/ 3700462 w 3700462"/>
              <a:gd name="connsiteY2" fmla="*/ 6858000 h 6858000"/>
              <a:gd name="connsiteX3" fmla="*/ 0 w 3700462"/>
              <a:gd name="connsiteY3" fmla="*/ 6858000 h 6858000"/>
              <a:gd name="connsiteX4" fmla="*/ 0 w 3700462"/>
              <a:gd name="connsiteY4" fmla="*/ 0 h 6858000"/>
              <a:gd name="connsiteX0" fmla="*/ 526473 w 4226935"/>
              <a:gd name="connsiteY0" fmla="*/ 0 h 6867236"/>
              <a:gd name="connsiteX1" fmla="*/ 4226935 w 4226935"/>
              <a:gd name="connsiteY1" fmla="*/ 0 h 6867236"/>
              <a:gd name="connsiteX2" fmla="*/ 4226935 w 4226935"/>
              <a:gd name="connsiteY2" fmla="*/ 6858000 h 6867236"/>
              <a:gd name="connsiteX3" fmla="*/ 0 w 4226935"/>
              <a:gd name="connsiteY3" fmla="*/ 6867236 h 6867236"/>
              <a:gd name="connsiteX4" fmla="*/ 526473 w 4226935"/>
              <a:gd name="connsiteY4" fmla="*/ 0 h 6867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6935" h="6867236">
                <a:moveTo>
                  <a:pt x="526473" y="0"/>
                </a:moveTo>
                <a:lnTo>
                  <a:pt x="4226935" y="0"/>
                </a:lnTo>
                <a:lnTo>
                  <a:pt x="4226935" y="6858000"/>
                </a:lnTo>
                <a:lnTo>
                  <a:pt x="0" y="6867236"/>
                </a:lnTo>
                <a:lnTo>
                  <a:pt x="526473" y="0"/>
                </a:lnTo>
                <a:close/>
              </a:path>
            </a:pathLst>
          </a:custGeo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7524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6EFFF9-D3F5-414E-BE10-6E03372762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340" y="4032207"/>
            <a:ext cx="5798306" cy="294913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0E1BEF7-67B1-694A-990B-9EDD7D947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779" y="565999"/>
            <a:ext cx="10515600" cy="10174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AREA / SLIDE HEADING (UPPER CASE)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6FF399C-2333-EE4F-8363-3287611FD4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4126" y="4412356"/>
            <a:ext cx="3167063" cy="1763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HIGHLIGHT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10166CE-6069-3746-87B4-979FC7402A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1840" y="1885686"/>
            <a:ext cx="10514979" cy="1098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Body copy no smaller than 24pt.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66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4632" y="1781021"/>
            <a:ext cx="10515600" cy="710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HEADLINE CAPS GREY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E1BEF7-67B1-694A-990B-9EDD7D947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779" y="565999"/>
            <a:ext cx="10515600" cy="10174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AREA / SLIDE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10166CE-6069-3746-87B4-979FC7402A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3652" y="2531857"/>
            <a:ext cx="10514979" cy="1098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Body copy no smaller than 24pt. </a:t>
            </a:r>
          </a:p>
          <a:p>
            <a:pPr lvl="1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7ECEFF7-22B6-884C-A28E-5BD3B8423F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14786" y="-135896"/>
            <a:ext cx="6096000" cy="8177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23306E-23FA-6849-B2B7-E384EFFB55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94" y="722167"/>
            <a:ext cx="5367617" cy="2730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736D9-A4A4-F14D-9647-9EDDE33931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190" y="1914486"/>
            <a:ext cx="5022810" cy="494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58C367-C1E1-4F48-9CC7-EF0269AE09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71" y="2523961"/>
            <a:ext cx="4230161" cy="39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83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20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4/04/2022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3095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4/04/2022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2548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4/04/2022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4026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4/04/2022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3388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4/04/2022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927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1321906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4/04/2022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5387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4/04/2022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0443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4/04/2022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09134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 smtClean="0"/>
              <a:t>SUB HEADING (24PT, UPPER CASE)</a:t>
            </a:r>
            <a:endParaRPr lang="en-US" dirty="0" smtClean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 smtClean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 smtClean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1"/>
            <a:ext cx="10815464" cy="3299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Body copy (20pt, Arial) </a:t>
            </a:r>
          </a:p>
          <a:p>
            <a:endParaRPr lang="en-AU" dirty="0" smtClean="0"/>
          </a:p>
          <a:p>
            <a:endParaRPr lang="en-AU" dirty="0" smtClean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0"/>
            <a:ext cx="1267288" cy="36873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006108"/>
            <a:ext cx="12192000" cy="87094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7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16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list with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 smtClean="0"/>
              <a:t>SUB HEADING (24PT, UPPER CASE)</a:t>
            </a:r>
            <a:endParaRPr lang="en-US" dirty="0" smtClean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 smtClean="0"/>
              <a:t>HEADING (42PT, 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7451725" cy="401647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INTRO HEADING 1 (20PT, ARIAL NARROW, UPPER CASE)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131371"/>
            <a:ext cx="7451725" cy="172943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Bullet list, one column (20pt, Arial)</a:t>
            </a:r>
          </a:p>
          <a:p>
            <a:endParaRPr lang="en-AU" dirty="0" smtClean="0"/>
          </a:p>
          <a:p>
            <a:endParaRPr lang="en-AU" dirty="0" smtClean="0"/>
          </a:p>
          <a:p>
            <a:endParaRPr lang="en-AU" dirty="0" smtClean="0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300211" y="4111606"/>
            <a:ext cx="7451725" cy="401647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INTRO HEADING 2 (20PT, ARIAL NARROW, UPPER CASE)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94362" y="4513254"/>
            <a:ext cx="7451725" cy="1729430"/>
          </a:xfrm>
          <a:prstGeom prst="rect">
            <a:avLst/>
          </a:prstGeom>
        </p:spPr>
        <p:txBody>
          <a:bodyPr numCol="2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Bullet list, two column (20pt, Arial) </a:t>
            </a:r>
          </a:p>
          <a:p>
            <a:endParaRPr lang="en-AU" dirty="0" smtClean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 smtClean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 smtClean="0"/>
              <a:t>Bullet list, two column (20pt, Arial) </a:t>
            </a:r>
          </a:p>
          <a:p>
            <a:endParaRPr lang="en-AU" dirty="0" smtClean="0"/>
          </a:p>
        </p:txBody>
      </p:sp>
      <p:sp>
        <p:nvSpPr>
          <p:cNvPr id="29" name="Freeform 28"/>
          <p:cNvSpPr/>
          <p:nvPr userDrawn="1"/>
        </p:nvSpPr>
        <p:spPr>
          <a:xfrm>
            <a:off x="9253537" y="0"/>
            <a:ext cx="2947172" cy="6853646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tile tx="1270000" ty="0" sx="80000" sy="8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7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0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755589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4159608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878054" y="168895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78054" y="1767027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269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78518" y="2070465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8518" y="3668597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78518" y="4530409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8518" y="4896134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245642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889763" y="4195233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89763" y="5793365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348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236454" y="4084397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6454" y="5682529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3396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236454" y="4084397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6454" y="5682529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2178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24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5" r:id="rId2"/>
    <p:sldLayoutId id="2147483680" r:id="rId3"/>
    <p:sldLayoutId id="2147483670" r:id="rId4"/>
    <p:sldLayoutId id="2147483671" r:id="rId5"/>
    <p:sldLayoutId id="2147483667" r:id="rId6"/>
    <p:sldLayoutId id="2147483674" r:id="rId7"/>
    <p:sldLayoutId id="2147483663" r:id="rId8"/>
    <p:sldLayoutId id="2147483673" r:id="rId9"/>
    <p:sldLayoutId id="2147483677" r:id="rId10"/>
    <p:sldLayoutId id="2147483678" r:id="rId11"/>
    <p:sldLayoutId id="2147483650" r:id="rId12"/>
    <p:sldLayoutId id="214748366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82" r:id="rId23"/>
    <p:sldLayoutId id="2147483683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.emf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FIT1047 Week </a:t>
            </a:r>
            <a:r>
              <a:rPr lang="en-AU" dirty="0" smtClean="0"/>
              <a:t>5 &amp; 6 Forum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Introduction to Computer Systems, Networks and Security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3297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Timesharing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Briefly explain how timesharing can be used to virtualize the CPU.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14280" y="857160"/>
              <a:ext cx="7671240" cy="2625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4920" y="847800"/>
                <a:ext cx="7689960" cy="264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770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Virtual Memory and Paging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Briefly explain how virtual memory and paging work.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635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" y="1364776"/>
            <a:ext cx="12114521" cy="37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6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4393" y="189831"/>
            <a:ext cx="7452026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Learning Outcomes</a:t>
            </a:r>
            <a:endParaRPr lang="en-AU" dirty="0">
              <a:solidFill>
                <a:srgbClr val="0000CC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232802665"/>
              </p:ext>
            </p:extLst>
          </p:nvPr>
        </p:nvGraphicFramePr>
        <p:xfrm>
          <a:off x="544393" y="1479076"/>
          <a:ext cx="8040049" cy="5140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/>
          <p:cNvSpPr/>
          <p:nvPr/>
        </p:nvSpPr>
        <p:spPr>
          <a:xfrm>
            <a:off x="544393" y="972099"/>
            <a:ext cx="5912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At the end of this workshop, you </a:t>
            </a:r>
            <a:r>
              <a:rPr lang="en-US" sz="2400" b="1" dirty="0" smtClean="0">
                <a:latin typeface="Arial Narrow" panose="020B0606020202030204" pitchFamily="34" charset="0"/>
              </a:rPr>
              <a:t>will be able to:</a:t>
            </a:r>
            <a:endParaRPr lang="en-MY" sz="24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40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Memory-mapped I/O vs Instruction-based I/O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2368" y="919137"/>
            <a:ext cx="11711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State the differences between memory-mapped I/O and instruction-based I/O?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92800" y="267840"/>
              <a:ext cx="10680480" cy="5384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440" y="258480"/>
                <a:ext cx="10699200" cy="540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731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Programmed I/O vs Interrupt-Based I/O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2368" y="919137"/>
            <a:ext cx="11711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State the differences between programmed I/O and interrupt-based I/O?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80320" y="616320"/>
              <a:ext cx="11439360" cy="5313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960" y="606960"/>
                <a:ext cx="11458080" cy="533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67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DMA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2368" y="919137"/>
            <a:ext cx="11711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Briefly discuss the working principle of DMA.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18120" y="151920"/>
              <a:ext cx="9528120" cy="3616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8760" y="142560"/>
                <a:ext cx="9546840" cy="36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319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UEFI vs BIOS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Compare and contrast UEFI and BIOS.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115" y="96338"/>
            <a:ext cx="4455142" cy="2792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115" y="2999415"/>
            <a:ext cx="4455142" cy="33286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98320" y="133920"/>
              <a:ext cx="6670800" cy="5661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8960" y="124560"/>
                <a:ext cx="6689520" cy="568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414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Operating System (OS)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What Does OS Do?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28920" y="312480"/>
              <a:ext cx="9010440" cy="4795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9560" y="303120"/>
                <a:ext cx="9029160" cy="481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880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OS Kernel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Explain how kernel works?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89360" y="357120"/>
              <a:ext cx="10367640" cy="5126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0000" y="347760"/>
                <a:ext cx="10386360" cy="514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44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Processes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Explain the state of the processes and show how process switching can be done.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19800" y="803520"/>
              <a:ext cx="9001440" cy="4813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0440" y="794160"/>
                <a:ext cx="9020160" cy="483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771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25583</TotalTime>
  <Words>199</Words>
  <Application>Microsoft Office PowerPoint</Application>
  <PresentationFormat>Widescreen</PresentationFormat>
  <Paragraphs>29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Arial Narrow</vt:lpstr>
      <vt:lpstr>Calibri</vt:lpstr>
      <vt:lpstr>Office Theme</vt:lpstr>
      <vt:lpstr>FIT1047 Week 5 &amp; 6 Forum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Monash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Sibyl Stafford</dc:creator>
  <cp:lastModifiedBy>Tan Chee Keong</cp:lastModifiedBy>
  <cp:revision>493</cp:revision>
  <cp:lastPrinted>2018-06-28T06:33:22Z</cp:lastPrinted>
  <dcterms:created xsi:type="dcterms:W3CDTF">2018-04-18T06:45:58Z</dcterms:created>
  <dcterms:modified xsi:type="dcterms:W3CDTF">2022-04-04T06:18:36Z</dcterms:modified>
</cp:coreProperties>
</file>